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37.xml"/>
  <Override ContentType="application/vnd.openxmlformats-officedocument.presentationml.notesSlide+xml" PartName="/ppt/notesSlides/notesSlide2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42.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4.xml"/>
  <Override ContentType="application/vnd.openxmlformats-officedocument.presentationml.notesSlide+xml" PartName="/ppt/notesSlides/notesSlide3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43.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39.xml"/>
  <Override ContentType="application/vnd.openxmlformats-officedocument.presentationml.notesSlide+xml" PartName="/ppt/notesSlides/notesSlide31.xml"/>
  <Override ContentType="application/vnd.openxmlformats-officedocument.presentationml.notesSlide+xml" PartName="/ppt/notesSlides/notesSlide36.xml"/>
  <Override ContentType="application/vnd.openxmlformats-officedocument.presentationml.notesSlide+xml" PartName="/ppt/notesSlides/notesSlide19.xml"/>
  <Override ContentType="application/vnd.openxmlformats-officedocument.presentationml.notesSlide+xml" PartName="/ppt/notesSlides/notesSlide44.xml"/>
  <Override ContentType="application/vnd.openxmlformats-officedocument.presentationml.notesSlide+xml" PartName="/ppt/notesSlides/notesSlide27.xml"/>
  <Override ContentType="application/vnd.openxmlformats-officedocument.presentationml.notesSlide+xml" PartName="/ppt/notesSlides/notesSlide40.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43.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5.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42.xml"/>
  <Override ContentType="application/vnd.openxmlformats-officedocument.presentationml.slide+xml" PartName="/ppt/slides/slide25.xml"/>
  <Override ContentType="application/vnd.openxmlformats-officedocument.presentationml.slide+xml" PartName="/ppt/slides/slide34.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3.xml"/>
  <Override ContentType="application/vnd.openxmlformats-officedocument.presentationml.slide+xml" PartName="/ppt/slides/slide38.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2.xml"/>
  <Override ContentType="application/vnd.openxmlformats-officedocument.presentationml.slide+xml" PartName="/ppt/slides/slide37.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41.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36.xml"/>
  <Override ContentType="application/vnd.openxmlformats-officedocument.presentationml.slide+xml" PartName="/ppt/slides/slide31.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44.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slide+xml" PartName="/ppt/slides/slide40.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59"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 id="286" r:id="rId36"/>
    <p:sldId id="287" r:id="rId37"/>
    <p:sldId id="288" r:id="rId38"/>
    <p:sldId id="289" r:id="rId39"/>
    <p:sldId id="290" r:id="rId40"/>
    <p:sldId id="291" r:id="rId41"/>
    <p:sldId id="292" r:id="rId42"/>
    <p:sldId id="293" r:id="rId43"/>
    <p:sldId id="294" r:id="rId44"/>
    <p:sldId id="295" r:id="rId45"/>
    <p:sldId id="296" r:id="rId46"/>
    <p:sldId id="297" r:id="rId47"/>
    <p:sldId id="298" r:id="rId48"/>
    <p:sldId id="299" r:id="rId49"/>
  </p:sldIdLst>
  <p:sldSz cy="10287000" cx="18288000"/>
  <p:notesSz cx="6858000" cy="9144000"/>
  <p:embeddedFontLst>
    <p:embeddedFont>
      <p:font typeface="Lato"/>
      <p:regular r:id="rId50"/>
      <p:bold r:id="rId51"/>
      <p:italic r:id="rId52"/>
      <p:boldItalic r:id="rId53"/>
    </p:embeddedFont>
    <p:embeddedFont>
      <p:font typeface="Francois One"/>
      <p:regular r:id="rId54"/>
    </p:embeddedFont>
    <p:embeddedFont>
      <p:font typeface="Open Sans"/>
      <p:regular r:id="rId55"/>
      <p:bold r:id="rId56"/>
      <p:italic r:id="rId57"/>
      <p:boldItalic r:id="rId58"/>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60" orient="horz"/>
        <p:guide pos="288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slide" Target="slides/slide35.xml"/><Relationship Id="rId42" Type="http://schemas.openxmlformats.org/officeDocument/2006/relationships/slide" Target="slides/slide37.xml"/><Relationship Id="rId41" Type="http://schemas.openxmlformats.org/officeDocument/2006/relationships/slide" Target="slides/slide36.xml"/><Relationship Id="rId44" Type="http://schemas.openxmlformats.org/officeDocument/2006/relationships/slide" Target="slides/slide39.xml"/><Relationship Id="rId43" Type="http://schemas.openxmlformats.org/officeDocument/2006/relationships/slide" Target="slides/slide38.xml"/><Relationship Id="rId46" Type="http://schemas.openxmlformats.org/officeDocument/2006/relationships/slide" Target="slides/slide41.xml"/><Relationship Id="rId45" Type="http://schemas.openxmlformats.org/officeDocument/2006/relationships/slide" Target="slides/slide40.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48" Type="http://schemas.openxmlformats.org/officeDocument/2006/relationships/slide" Target="slides/slide43.xml"/><Relationship Id="rId47" Type="http://schemas.openxmlformats.org/officeDocument/2006/relationships/slide" Target="slides/slide42.xml"/><Relationship Id="rId49" Type="http://schemas.openxmlformats.org/officeDocument/2006/relationships/slide" Target="slides/slide44.xml"/><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31" Type="http://schemas.openxmlformats.org/officeDocument/2006/relationships/slide" Target="slides/slide26.xml"/><Relationship Id="rId30" Type="http://schemas.openxmlformats.org/officeDocument/2006/relationships/slide" Target="slides/slide25.xml"/><Relationship Id="rId33" Type="http://schemas.openxmlformats.org/officeDocument/2006/relationships/slide" Target="slides/slide28.xml"/><Relationship Id="rId32" Type="http://schemas.openxmlformats.org/officeDocument/2006/relationships/slide" Target="slides/slide27.xml"/><Relationship Id="rId35" Type="http://schemas.openxmlformats.org/officeDocument/2006/relationships/slide" Target="slides/slide30.xml"/><Relationship Id="rId34" Type="http://schemas.openxmlformats.org/officeDocument/2006/relationships/slide" Target="slides/slide29.xml"/><Relationship Id="rId37" Type="http://schemas.openxmlformats.org/officeDocument/2006/relationships/slide" Target="slides/slide32.xml"/><Relationship Id="rId36" Type="http://schemas.openxmlformats.org/officeDocument/2006/relationships/slide" Target="slides/slide31.xml"/><Relationship Id="rId39" Type="http://schemas.openxmlformats.org/officeDocument/2006/relationships/slide" Target="slides/slide34.xml"/><Relationship Id="rId38" Type="http://schemas.openxmlformats.org/officeDocument/2006/relationships/slide" Target="slides/slide33.xml"/><Relationship Id="rId20" Type="http://schemas.openxmlformats.org/officeDocument/2006/relationships/slide" Target="slides/slide15.xml"/><Relationship Id="rId22" Type="http://schemas.openxmlformats.org/officeDocument/2006/relationships/slide" Target="slides/slide17.xml"/><Relationship Id="rId21" Type="http://schemas.openxmlformats.org/officeDocument/2006/relationships/slide" Target="slides/slide16.xml"/><Relationship Id="rId24" Type="http://schemas.openxmlformats.org/officeDocument/2006/relationships/slide" Target="slides/slide19.xml"/><Relationship Id="rId23" Type="http://schemas.openxmlformats.org/officeDocument/2006/relationships/slide" Target="slides/slide18.xml"/><Relationship Id="rId26" Type="http://schemas.openxmlformats.org/officeDocument/2006/relationships/slide" Target="slides/slide21.xml"/><Relationship Id="rId25" Type="http://schemas.openxmlformats.org/officeDocument/2006/relationships/slide" Target="slides/slide20.xml"/><Relationship Id="rId28" Type="http://schemas.openxmlformats.org/officeDocument/2006/relationships/slide" Target="slides/slide23.xml"/><Relationship Id="rId27" Type="http://schemas.openxmlformats.org/officeDocument/2006/relationships/slide" Target="slides/slide22.xml"/><Relationship Id="rId29" Type="http://schemas.openxmlformats.org/officeDocument/2006/relationships/slide" Target="slides/slide24.xml"/><Relationship Id="rId51" Type="http://schemas.openxmlformats.org/officeDocument/2006/relationships/font" Target="fonts/Lato-bold.fntdata"/><Relationship Id="rId50" Type="http://schemas.openxmlformats.org/officeDocument/2006/relationships/font" Target="fonts/Lato-regular.fntdata"/><Relationship Id="rId53" Type="http://schemas.openxmlformats.org/officeDocument/2006/relationships/font" Target="fonts/Lato-boldItalic.fntdata"/><Relationship Id="rId52" Type="http://schemas.openxmlformats.org/officeDocument/2006/relationships/font" Target="fonts/Lato-italic.fntdata"/><Relationship Id="rId11" Type="http://schemas.openxmlformats.org/officeDocument/2006/relationships/slide" Target="slides/slide6.xml"/><Relationship Id="rId55" Type="http://schemas.openxmlformats.org/officeDocument/2006/relationships/font" Target="fonts/OpenSans-regular.fntdata"/><Relationship Id="rId10" Type="http://schemas.openxmlformats.org/officeDocument/2006/relationships/slide" Target="slides/slide5.xml"/><Relationship Id="rId54" Type="http://schemas.openxmlformats.org/officeDocument/2006/relationships/font" Target="fonts/FrancoisOne-regular.fntdata"/><Relationship Id="rId13" Type="http://schemas.openxmlformats.org/officeDocument/2006/relationships/slide" Target="slides/slide8.xml"/><Relationship Id="rId57" Type="http://schemas.openxmlformats.org/officeDocument/2006/relationships/font" Target="fonts/OpenSans-italic.fntdata"/><Relationship Id="rId12" Type="http://schemas.openxmlformats.org/officeDocument/2006/relationships/slide" Target="slides/slide7.xml"/><Relationship Id="rId56" Type="http://schemas.openxmlformats.org/officeDocument/2006/relationships/font" Target="fonts/OpenSans-bold.fntdata"/><Relationship Id="rId15" Type="http://schemas.openxmlformats.org/officeDocument/2006/relationships/slide" Target="slides/slide10.xml"/><Relationship Id="rId14" Type="http://schemas.openxmlformats.org/officeDocument/2006/relationships/slide" Target="slides/slide9.xml"/><Relationship Id="rId58" Type="http://schemas.openxmlformats.org/officeDocument/2006/relationships/font" Target="fonts/OpenSans-boldItalic.fntdata"/><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 name="Shape 80"/>
        <p:cNvGrpSpPr/>
        <p:nvPr/>
      </p:nvGrpSpPr>
      <p:grpSpPr>
        <a:xfrm>
          <a:off x="0" y="0"/>
          <a:ext cx="0" cy="0"/>
          <a:chOff x="0" y="0"/>
          <a:chExt cx="0" cy="0"/>
        </a:xfrm>
      </p:grpSpPr>
      <p:sp>
        <p:nvSpPr>
          <p:cNvPr id="81" name="Google Shape;81;p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82" name="Google Shape;82;p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8" name="Shape 218"/>
        <p:cNvGrpSpPr/>
        <p:nvPr/>
      </p:nvGrpSpPr>
      <p:grpSpPr>
        <a:xfrm>
          <a:off x="0" y="0"/>
          <a:ext cx="0" cy="0"/>
          <a:chOff x="0" y="0"/>
          <a:chExt cx="0" cy="0"/>
        </a:xfrm>
      </p:grpSpPr>
      <p:sp>
        <p:nvSpPr>
          <p:cNvPr id="219" name="Google Shape;219;p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20" name="Google Shape;220;p8: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3" name="Shape 263"/>
        <p:cNvGrpSpPr/>
        <p:nvPr/>
      </p:nvGrpSpPr>
      <p:grpSpPr>
        <a:xfrm>
          <a:off x="0" y="0"/>
          <a:ext cx="0" cy="0"/>
          <a:chOff x="0" y="0"/>
          <a:chExt cx="0" cy="0"/>
        </a:xfrm>
      </p:grpSpPr>
      <p:sp>
        <p:nvSpPr>
          <p:cNvPr id="264" name="Google Shape;264;p1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65" name="Google Shape;265;p1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5" name="Shape 275"/>
        <p:cNvGrpSpPr/>
        <p:nvPr/>
      </p:nvGrpSpPr>
      <p:grpSpPr>
        <a:xfrm>
          <a:off x="0" y="0"/>
          <a:ext cx="0" cy="0"/>
          <a:chOff x="0" y="0"/>
          <a:chExt cx="0" cy="0"/>
        </a:xfrm>
      </p:grpSpPr>
      <p:sp>
        <p:nvSpPr>
          <p:cNvPr id="276" name="Google Shape;276;g22043109533_0_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77" name="Google Shape;277;g22043109533_0_1: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9" name="Shape 289"/>
        <p:cNvGrpSpPr/>
        <p:nvPr/>
      </p:nvGrpSpPr>
      <p:grpSpPr>
        <a:xfrm>
          <a:off x="0" y="0"/>
          <a:ext cx="0" cy="0"/>
          <a:chOff x="0" y="0"/>
          <a:chExt cx="0" cy="0"/>
        </a:xfrm>
      </p:grpSpPr>
      <p:sp>
        <p:nvSpPr>
          <p:cNvPr id="290" name="Google Shape;290;g22043109533_0_1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91" name="Google Shape;291;g22043109533_0_16: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3" name="Shape 303"/>
        <p:cNvGrpSpPr/>
        <p:nvPr/>
      </p:nvGrpSpPr>
      <p:grpSpPr>
        <a:xfrm>
          <a:off x="0" y="0"/>
          <a:ext cx="0" cy="0"/>
          <a:chOff x="0" y="0"/>
          <a:chExt cx="0" cy="0"/>
        </a:xfrm>
      </p:grpSpPr>
      <p:sp>
        <p:nvSpPr>
          <p:cNvPr id="304" name="Google Shape;304;g22043109533_0_3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05" name="Google Shape;305;g22043109533_0_3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7" name="Shape 317"/>
        <p:cNvGrpSpPr/>
        <p:nvPr/>
      </p:nvGrpSpPr>
      <p:grpSpPr>
        <a:xfrm>
          <a:off x="0" y="0"/>
          <a:ext cx="0" cy="0"/>
          <a:chOff x="0" y="0"/>
          <a:chExt cx="0" cy="0"/>
        </a:xfrm>
      </p:grpSpPr>
      <p:sp>
        <p:nvSpPr>
          <p:cNvPr id="318" name="Google Shape;318;g22043109533_0_4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19" name="Google Shape;319;g22043109533_0_44: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1" name="Shape 331"/>
        <p:cNvGrpSpPr/>
        <p:nvPr/>
      </p:nvGrpSpPr>
      <p:grpSpPr>
        <a:xfrm>
          <a:off x="0" y="0"/>
          <a:ext cx="0" cy="0"/>
          <a:chOff x="0" y="0"/>
          <a:chExt cx="0" cy="0"/>
        </a:xfrm>
      </p:grpSpPr>
      <p:sp>
        <p:nvSpPr>
          <p:cNvPr id="332" name="Google Shape;332;g22043109533_0_7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33" name="Google Shape;333;g22043109533_0_72: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5" name="Shape 345"/>
        <p:cNvGrpSpPr/>
        <p:nvPr/>
      </p:nvGrpSpPr>
      <p:grpSpPr>
        <a:xfrm>
          <a:off x="0" y="0"/>
          <a:ext cx="0" cy="0"/>
          <a:chOff x="0" y="0"/>
          <a:chExt cx="0" cy="0"/>
        </a:xfrm>
      </p:grpSpPr>
      <p:sp>
        <p:nvSpPr>
          <p:cNvPr id="346" name="Google Shape;346;g22043109533_0_8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47" name="Google Shape;347;g22043109533_0_87: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9" name="Shape 359"/>
        <p:cNvGrpSpPr/>
        <p:nvPr/>
      </p:nvGrpSpPr>
      <p:grpSpPr>
        <a:xfrm>
          <a:off x="0" y="0"/>
          <a:ext cx="0" cy="0"/>
          <a:chOff x="0" y="0"/>
          <a:chExt cx="0" cy="0"/>
        </a:xfrm>
      </p:grpSpPr>
      <p:sp>
        <p:nvSpPr>
          <p:cNvPr id="360" name="Google Shape;360;g22043109533_0_10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61" name="Google Shape;361;g22043109533_0_101: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3" name="Shape 373"/>
        <p:cNvGrpSpPr/>
        <p:nvPr/>
      </p:nvGrpSpPr>
      <p:grpSpPr>
        <a:xfrm>
          <a:off x="0" y="0"/>
          <a:ext cx="0" cy="0"/>
          <a:chOff x="0" y="0"/>
          <a:chExt cx="0" cy="0"/>
        </a:xfrm>
      </p:grpSpPr>
      <p:sp>
        <p:nvSpPr>
          <p:cNvPr id="374" name="Google Shape;374;g2204775eda8_0_27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75" name="Google Shape;375;g2204775eda8_0_279: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2" name="Shape 92"/>
        <p:cNvGrpSpPr/>
        <p:nvPr/>
      </p:nvGrpSpPr>
      <p:grpSpPr>
        <a:xfrm>
          <a:off x="0" y="0"/>
          <a:ext cx="0" cy="0"/>
          <a:chOff x="0" y="0"/>
          <a:chExt cx="0" cy="0"/>
        </a:xfrm>
      </p:grpSpPr>
      <p:sp>
        <p:nvSpPr>
          <p:cNvPr id="93" name="Google Shape;93;p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94" name="Google Shape;94;p5: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6" name="Shape 386"/>
        <p:cNvGrpSpPr/>
        <p:nvPr/>
      </p:nvGrpSpPr>
      <p:grpSpPr>
        <a:xfrm>
          <a:off x="0" y="0"/>
          <a:ext cx="0" cy="0"/>
          <a:chOff x="0" y="0"/>
          <a:chExt cx="0" cy="0"/>
        </a:xfrm>
      </p:grpSpPr>
      <p:sp>
        <p:nvSpPr>
          <p:cNvPr id="387" name="Google Shape;387;g22043109533_0_1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88" name="Google Shape;388;g22043109533_0_115: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3" name="Shape 413"/>
        <p:cNvGrpSpPr/>
        <p:nvPr/>
      </p:nvGrpSpPr>
      <p:grpSpPr>
        <a:xfrm>
          <a:off x="0" y="0"/>
          <a:ext cx="0" cy="0"/>
          <a:chOff x="0" y="0"/>
          <a:chExt cx="0" cy="0"/>
        </a:xfrm>
      </p:grpSpPr>
      <p:sp>
        <p:nvSpPr>
          <p:cNvPr id="414" name="Google Shape;414;g22043109533_0_16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15" name="Google Shape;415;g22043109533_0_167: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5" name="Shape 425"/>
        <p:cNvGrpSpPr/>
        <p:nvPr/>
      </p:nvGrpSpPr>
      <p:grpSpPr>
        <a:xfrm>
          <a:off x="0" y="0"/>
          <a:ext cx="0" cy="0"/>
          <a:chOff x="0" y="0"/>
          <a:chExt cx="0" cy="0"/>
        </a:xfrm>
      </p:grpSpPr>
      <p:sp>
        <p:nvSpPr>
          <p:cNvPr id="426" name="Google Shape;426;g2204775eda8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27" name="Google Shape;427;g2204775eda8_0_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8" name="Shape 438"/>
        <p:cNvGrpSpPr/>
        <p:nvPr/>
      </p:nvGrpSpPr>
      <p:grpSpPr>
        <a:xfrm>
          <a:off x="0" y="0"/>
          <a:ext cx="0" cy="0"/>
          <a:chOff x="0" y="0"/>
          <a:chExt cx="0" cy="0"/>
        </a:xfrm>
      </p:grpSpPr>
      <p:sp>
        <p:nvSpPr>
          <p:cNvPr id="439" name="Google Shape;439;p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40" name="Google Shape;440;p1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1" name="Shape 451"/>
        <p:cNvGrpSpPr/>
        <p:nvPr/>
      </p:nvGrpSpPr>
      <p:grpSpPr>
        <a:xfrm>
          <a:off x="0" y="0"/>
          <a:ext cx="0" cy="0"/>
          <a:chOff x="0" y="0"/>
          <a:chExt cx="0" cy="0"/>
        </a:xfrm>
      </p:grpSpPr>
      <p:sp>
        <p:nvSpPr>
          <p:cNvPr id="452" name="Google Shape;452;g2204775eda8_0_5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53" name="Google Shape;453;g2204775eda8_0_52: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3" name="Shape 463"/>
        <p:cNvGrpSpPr/>
        <p:nvPr/>
      </p:nvGrpSpPr>
      <p:grpSpPr>
        <a:xfrm>
          <a:off x="0" y="0"/>
          <a:ext cx="0" cy="0"/>
          <a:chOff x="0" y="0"/>
          <a:chExt cx="0" cy="0"/>
        </a:xfrm>
      </p:grpSpPr>
      <p:sp>
        <p:nvSpPr>
          <p:cNvPr id="464" name="Google Shape;464;g2204775eda8_0_11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65" name="Google Shape;465;g2204775eda8_0_112: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9" name="Shape 479"/>
        <p:cNvGrpSpPr/>
        <p:nvPr/>
      </p:nvGrpSpPr>
      <p:grpSpPr>
        <a:xfrm>
          <a:off x="0" y="0"/>
          <a:ext cx="0" cy="0"/>
          <a:chOff x="0" y="0"/>
          <a:chExt cx="0" cy="0"/>
        </a:xfrm>
      </p:grpSpPr>
      <p:sp>
        <p:nvSpPr>
          <p:cNvPr id="480" name="Google Shape;480;g2204775eda8_0_24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81" name="Google Shape;481;g2204775eda8_0_246: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90" name="Shape 490"/>
        <p:cNvGrpSpPr/>
        <p:nvPr/>
      </p:nvGrpSpPr>
      <p:grpSpPr>
        <a:xfrm>
          <a:off x="0" y="0"/>
          <a:ext cx="0" cy="0"/>
          <a:chOff x="0" y="0"/>
          <a:chExt cx="0" cy="0"/>
        </a:xfrm>
      </p:grpSpPr>
      <p:sp>
        <p:nvSpPr>
          <p:cNvPr id="491" name="Google Shape;491;g2204775eda8_0_18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92" name="Google Shape;492;g2204775eda8_0_188: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6" name="Shape 506"/>
        <p:cNvGrpSpPr/>
        <p:nvPr/>
      </p:nvGrpSpPr>
      <p:grpSpPr>
        <a:xfrm>
          <a:off x="0" y="0"/>
          <a:ext cx="0" cy="0"/>
          <a:chOff x="0" y="0"/>
          <a:chExt cx="0" cy="0"/>
        </a:xfrm>
      </p:grpSpPr>
      <p:sp>
        <p:nvSpPr>
          <p:cNvPr id="507" name="Google Shape;507;g2204775eda8_0_22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08" name="Google Shape;508;g2204775eda8_0_222: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22" name="Shape 522"/>
        <p:cNvGrpSpPr/>
        <p:nvPr/>
      </p:nvGrpSpPr>
      <p:grpSpPr>
        <a:xfrm>
          <a:off x="0" y="0"/>
          <a:ext cx="0" cy="0"/>
          <a:chOff x="0" y="0"/>
          <a:chExt cx="0" cy="0"/>
        </a:xfrm>
      </p:grpSpPr>
      <p:sp>
        <p:nvSpPr>
          <p:cNvPr id="523" name="Google Shape;523;g2204775eda8_0_7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24" name="Google Shape;524;g2204775eda8_0_76: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2" name="Shape 102"/>
        <p:cNvGrpSpPr/>
        <p:nvPr/>
      </p:nvGrpSpPr>
      <p:grpSpPr>
        <a:xfrm>
          <a:off x="0" y="0"/>
          <a:ext cx="0" cy="0"/>
          <a:chOff x="0" y="0"/>
          <a:chExt cx="0" cy="0"/>
        </a:xfrm>
      </p:grpSpPr>
      <p:sp>
        <p:nvSpPr>
          <p:cNvPr id="103" name="Google Shape;103;p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04" name="Google Shape;104;p3: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46" name="Shape 546"/>
        <p:cNvGrpSpPr/>
        <p:nvPr/>
      </p:nvGrpSpPr>
      <p:grpSpPr>
        <a:xfrm>
          <a:off x="0" y="0"/>
          <a:ext cx="0" cy="0"/>
          <a:chOff x="0" y="0"/>
          <a:chExt cx="0" cy="0"/>
        </a:xfrm>
      </p:grpSpPr>
      <p:sp>
        <p:nvSpPr>
          <p:cNvPr id="547" name="Google Shape;547;g2204775eda8_0_26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48" name="Google Shape;548;g2204775eda8_0_266: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58" name="Shape 558"/>
        <p:cNvGrpSpPr/>
        <p:nvPr/>
      </p:nvGrpSpPr>
      <p:grpSpPr>
        <a:xfrm>
          <a:off x="0" y="0"/>
          <a:ext cx="0" cy="0"/>
          <a:chOff x="0" y="0"/>
          <a:chExt cx="0" cy="0"/>
        </a:xfrm>
      </p:grpSpPr>
      <p:sp>
        <p:nvSpPr>
          <p:cNvPr id="559" name="Google Shape;559;g2204775eda8_0_29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60" name="Google Shape;560;g2204775eda8_0_294: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73" name="Shape 573"/>
        <p:cNvGrpSpPr/>
        <p:nvPr/>
      </p:nvGrpSpPr>
      <p:grpSpPr>
        <a:xfrm>
          <a:off x="0" y="0"/>
          <a:ext cx="0" cy="0"/>
          <a:chOff x="0" y="0"/>
          <a:chExt cx="0" cy="0"/>
        </a:xfrm>
      </p:grpSpPr>
      <p:sp>
        <p:nvSpPr>
          <p:cNvPr id="574" name="Google Shape;574;g2f2ebd7d6fb_0_5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75" name="Google Shape;575;g2f2ebd7d6fb_0_53: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85" name="Shape 585"/>
        <p:cNvGrpSpPr/>
        <p:nvPr/>
      </p:nvGrpSpPr>
      <p:grpSpPr>
        <a:xfrm>
          <a:off x="0" y="0"/>
          <a:ext cx="0" cy="0"/>
          <a:chOff x="0" y="0"/>
          <a:chExt cx="0" cy="0"/>
        </a:xfrm>
      </p:grpSpPr>
      <p:sp>
        <p:nvSpPr>
          <p:cNvPr id="586" name="Google Shape;586;p2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87" name="Google Shape;587;p2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11" name="Shape 611"/>
        <p:cNvGrpSpPr/>
        <p:nvPr/>
      </p:nvGrpSpPr>
      <p:grpSpPr>
        <a:xfrm>
          <a:off x="0" y="0"/>
          <a:ext cx="0" cy="0"/>
          <a:chOff x="0" y="0"/>
          <a:chExt cx="0" cy="0"/>
        </a:xfrm>
      </p:grpSpPr>
      <p:sp>
        <p:nvSpPr>
          <p:cNvPr id="612" name="Google Shape;612;g2f2ebd7d6fb_0_3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613" name="Google Shape;613;g2f2ebd7d6fb_0_37: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23" name="Shape 623"/>
        <p:cNvGrpSpPr/>
        <p:nvPr/>
      </p:nvGrpSpPr>
      <p:grpSpPr>
        <a:xfrm>
          <a:off x="0" y="0"/>
          <a:ext cx="0" cy="0"/>
          <a:chOff x="0" y="0"/>
          <a:chExt cx="0" cy="0"/>
        </a:xfrm>
      </p:grpSpPr>
      <p:sp>
        <p:nvSpPr>
          <p:cNvPr id="624" name="Google Shape;624;g2f2ebd7d6fb_1_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625" name="Google Shape;625;g2f2ebd7d6fb_1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54" name="Shape 654"/>
        <p:cNvGrpSpPr/>
        <p:nvPr/>
      </p:nvGrpSpPr>
      <p:grpSpPr>
        <a:xfrm>
          <a:off x="0" y="0"/>
          <a:ext cx="0" cy="0"/>
          <a:chOff x="0" y="0"/>
          <a:chExt cx="0" cy="0"/>
        </a:xfrm>
      </p:grpSpPr>
      <p:sp>
        <p:nvSpPr>
          <p:cNvPr id="655" name="Google Shape;655;g2f2ebd7d6fb_1_43: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656" name="Google Shape;656;g2f2ebd7d6fb_1_4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70" name="Shape 670"/>
        <p:cNvGrpSpPr/>
        <p:nvPr/>
      </p:nvGrpSpPr>
      <p:grpSpPr>
        <a:xfrm>
          <a:off x="0" y="0"/>
          <a:ext cx="0" cy="0"/>
          <a:chOff x="0" y="0"/>
          <a:chExt cx="0" cy="0"/>
        </a:xfrm>
      </p:grpSpPr>
      <p:sp>
        <p:nvSpPr>
          <p:cNvPr id="671" name="Google Shape;671;g2f2ebd7d6fb_0_7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672" name="Google Shape;672;g2f2ebd7d6fb_0_7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82" name="Shape 682"/>
        <p:cNvGrpSpPr/>
        <p:nvPr/>
      </p:nvGrpSpPr>
      <p:grpSpPr>
        <a:xfrm>
          <a:off x="0" y="0"/>
          <a:ext cx="0" cy="0"/>
          <a:chOff x="0" y="0"/>
          <a:chExt cx="0" cy="0"/>
        </a:xfrm>
      </p:grpSpPr>
      <p:sp>
        <p:nvSpPr>
          <p:cNvPr id="683" name="Google Shape;683;g2f2ebd7d6fb_1_57: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684" name="Google Shape;684;g2f2ebd7d6fb_1_5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97" name="Shape 697"/>
        <p:cNvGrpSpPr/>
        <p:nvPr/>
      </p:nvGrpSpPr>
      <p:grpSpPr>
        <a:xfrm>
          <a:off x="0" y="0"/>
          <a:ext cx="0" cy="0"/>
          <a:chOff x="0" y="0"/>
          <a:chExt cx="0" cy="0"/>
        </a:xfrm>
      </p:grpSpPr>
      <p:sp>
        <p:nvSpPr>
          <p:cNvPr id="698" name="Google Shape;698;p2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699" name="Google Shape;699;p23: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5" name="Shape 135"/>
        <p:cNvGrpSpPr/>
        <p:nvPr/>
      </p:nvGrpSpPr>
      <p:grpSpPr>
        <a:xfrm>
          <a:off x="0" y="0"/>
          <a:ext cx="0" cy="0"/>
          <a:chOff x="0" y="0"/>
          <a:chExt cx="0" cy="0"/>
        </a:xfrm>
      </p:grpSpPr>
      <p:sp>
        <p:nvSpPr>
          <p:cNvPr id="136" name="Google Shape;136;p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37" name="Google Shape;137;p4: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09" name="Shape 709"/>
        <p:cNvGrpSpPr/>
        <p:nvPr/>
      </p:nvGrpSpPr>
      <p:grpSpPr>
        <a:xfrm>
          <a:off x="0" y="0"/>
          <a:ext cx="0" cy="0"/>
          <a:chOff x="0" y="0"/>
          <a:chExt cx="0" cy="0"/>
        </a:xfrm>
      </p:grpSpPr>
      <p:sp>
        <p:nvSpPr>
          <p:cNvPr id="710" name="Google Shape;710;p1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711" name="Google Shape;711;p16: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26" name="Shape 726"/>
        <p:cNvGrpSpPr/>
        <p:nvPr/>
      </p:nvGrpSpPr>
      <p:grpSpPr>
        <a:xfrm>
          <a:off x="0" y="0"/>
          <a:ext cx="0" cy="0"/>
          <a:chOff x="0" y="0"/>
          <a:chExt cx="0" cy="0"/>
        </a:xfrm>
      </p:grpSpPr>
      <p:sp>
        <p:nvSpPr>
          <p:cNvPr id="727" name="Google Shape;727;p2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728" name="Google Shape;728;p25: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48" name="Shape 748"/>
        <p:cNvGrpSpPr/>
        <p:nvPr/>
      </p:nvGrpSpPr>
      <p:grpSpPr>
        <a:xfrm>
          <a:off x="0" y="0"/>
          <a:ext cx="0" cy="0"/>
          <a:chOff x="0" y="0"/>
          <a:chExt cx="0" cy="0"/>
        </a:xfrm>
      </p:grpSpPr>
      <p:sp>
        <p:nvSpPr>
          <p:cNvPr id="749" name="Google Shape;749;p1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750" name="Google Shape;750;p14: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76" name="Shape 776"/>
        <p:cNvGrpSpPr/>
        <p:nvPr/>
      </p:nvGrpSpPr>
      <p:grpSpPr>
        <a:xfrm>
          <a:off x="0" y="0"/>
          <a:ext cx="0" cy="0"/>
          <a:chOff x="0" y="0"/>
          <a:chExt cx="0" cy="0"/>
        </a:xfrm>
      </p:grpSpPr>
      <p:sp>
        <p:nvSpPr>
          <p:cNvPr id="777" name="Google Shape;777;p3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778" name="Google Shape;778;p30: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88" name="Shape 788"/>
        <p:cNvGrpSpPr/>
        <p:nvPr/>
      </p:nvGrpSpPr>
      <p:grpSpPr>
        <a:xfrm>
          <a:off x="0" y="0"/>
          <a:ext cx="0" cy="0"/>
          <a:chOff x="0" y="0"/>
          <a:chExt cx="0" cy="0"/>
        </a:xfrm>
      </p:grpSpPr>
      <p:sp>
        <p:nvSpPr>
          <p:cNvPr id="789" name="Google Shape;789;p2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790" name="Google Shape;790;p26: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7" name="Shape 147"/>
        <p:cNvGrpSpPr/>
        <p:nvPr/>
      </p:nvGrpSpPr>
      <p:grpSpPr>
        <a:xfrm>
          <a:off x="0" y="0"/>
          <a:ext cx="0" cy="0"/>
          <a:chOff x="0" y="0"/>
          <a:chExt cx="0" cy="0"/>
        </a:xfrm>
      </p:grpSpPr>
      <p:sp>
        <p:nvSpPr>
          <p:cNvPr id="148" name="Google Shape;148;p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49" name="Google Shape;149;p6: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6" name="Shape 166"/>
        <p:cNvGrpSpPr/>
        <p:nvPr/>
      </p:nvGrpSpPr>
      <p:grpSpPr>
        <a:xfrm>
          <a:off x="0" y="0"/>
          <a:ext cx="0" cy="0"/>
          <a:chOff x="0" y="0"/>
          <a:chExt cx="0" cy="0"/>
        </a:xfrm>
      </p:grpSpPr>
      <p:sp>
        <p:nvSpPr>
          <p:cNvPr id="167" name="Google Shape;167;p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68" name="Google Shape;168;p7: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3" name="Shape 183"/>
        <p:cNvGrpSpPr/>
        <p:nvPr/>
      </p:nvGrpSpPr>
      <p:grpSpPr>
        <a:xfrm>
          <a:off x="0" y="0"/>
          <a:ext cx="0" cy="0"/>
          <a:chOff x="0" y="0"/>
          <a:chExt cx="0" cy="0"/>
        </a:xfrm>
      </p:grpSpPr>
      <p:sp>
        <p:nvSpPr>
          <p:cNvPr id="184" name="Google Shape;184;p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85" name="Google Shape;185;p10: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7" name="Shape 197"/>
        <p:cNvGrpSpPr/>
        <p:nvPr/>
      </p:nvGrpSpPr>
      <p:grpSpPr>
        <a:xfrm>
          <a:off x="0" y="0"/>
          <a:ext cx="0" cy="0"/>
          <a:chOff x="0" y="0"/>
          <a:chExt cx="0" cy="0"/>
        </a:xfrm>
      </p:grpSpPr>
      <p:sp>
        <p:nvSpPr>
          <p:cNvPr id="198" name="Google Shape;198;p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99" name="Google Shape;199;p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6" name="Shape 206"/>
        <p:cNvGrpSpPr/>
        <p:nvPr/>
      </p:nvGrpSpPr>
      <p:grpSpPr>
        <a:xfrm>
          <a:off x="0" y="0"/>
          <a:ext cx="0" cy="0"/>
          <a:chOff x="0" y="0"/>
          <a:chExt cx="0" cy="0"/>
        </a:xfrm>
      </p:grpSpPr>
      <p:sp>
        <p:nvSpPr>
          <p:cNvPr id="207" name="Google Shape;207;p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08" name="Google Shape;208;p9: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1" name="Shape 11"/>
        <p:cNvGrpSpPr/>
        <p:nvPr/>
      </p:nvGrpSpPr>
      <p:grpSpPr>
        <a:xfrm>
          <a:off x="0" y="0"/>
          <a:ext cx="0" cy="0"/>
          <a:chOff x="0" y="0"/>
          <a:chExt cx="0" cy="0"/>
        </a:xfrm>
      </p:grpSpPr>
      <p:sp>
        <p:nvSpPr>
          <p:cNvPr id="12" name="Google Shape;12;p2"/>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3" name="Google Shape;13;p2"/>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4" name="Google Shape;14;p2"/>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68" name="Shape 68"/>
        <p:cNvGrpSpPr/>
        <p:nvPr/>
      </p:nvGrpSpPr>
      <p:grpSpPr>
        <a:xfrm>
          <a:off x="0" y="0"/>
          <a:ext cx="0" cy="0"/>
          <a:chOff x="0" y="0"/>
          <a:chExt cx="0" cy="0"/>
        </a:xfrm>
      </p:grpSpPr>
      <p:sp>
        <p:nvSpPr>
          <p:cNvPr id="69" name="Google Shape;69;p11"/>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0" name="Google Shape;70;p11"/>
          <p:cNvSpPr txBox="1"/>
          <p:nvPr>
            <p:ph idx="1" type="body"/>
          </p:nvPr>
        </p:nvSpPr>
        <p:spPr>
          <a:xfrm rot="5400000">
            <a:off x="2309019" y="-251618"/>
            <a:ext cx="4525963" cy="8229600"/>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71" name="Google Shape;71;p11"/>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2" name="Google Shape;72;p11"/>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3" name="Google Shape;73;p11"/>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74" name="Shape 74"/>
        <p:cNvGrpSpPr/>
        <p:nvPr/>
      </p:nvGrpSpPr>
      <p:grpSpPr>
        <a:xfrm>
          <a:off x="0" y="0"/>
          <a:ext cx="0" cy="0"/>
          <a:chOff x="0" y="0"/>
          <a:chExt cx="0" cy="0"/>
        </a:xfrm>
      </p:grpSpPr>
      <p:sp>
        <p:nvSpPr>
          <p:cNvPr id="75" name="Google Shape;75;p12"/>
          <p:cNvSpPr txBox="1"/>
          <p:nvPr>
            <p:ph type="title"/>
          </p:nvPr>
        </p:nvSpPr>
        <p:spPr>
          <a:xfrm rot="5400000">
            <a:off x="4732338" y="2171701"/>
            <a:ext cx="5851525" cy="20574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6" name="Google Shape;76;p12"/>
          <p:cNvSpPr txBox="1"/>
          <p:nvPr>
            <p:ph idx="1" type="body"/>
          </p:nvPr>
        </p:nvSpPr>
        <p:spPr>
          <a:xfrm rot="5400000">
            <a:off x="541338" y="190500"/>
            <a:ext cx="5851525" cy="6019800"/>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77" name="Google Shape;77;p12"/>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8" name="Google Shape;78;p12"/>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9" name="Google Shape;79;p12"/>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5" name="Shape 15"/>
        <p:cNvGrpSpPr/>
        <p:nvPr/>
      </p:nvGrpSpPr>
      <p:grpSpPr>
        <a:xfrm>
          <a:off x="0" y="0"/>
          <a:ext cx="0" cy="0"/>
          <a:chOff x="0" y="0"/>
          <a:chExt cx="0" cy="0"/>
        </a:xfrm>
      </p:grpSpPr>
      <p:sp>
        <p:nvSpPr>
          <p:cNvPr id="16" name="Google Shape;16;p3"/>
          <p:cNvSpPr txBox="1"/>
          <p:nvPr>
            <p:ph type="ctrTitle"/>
          </p:nvPr>
        </p:nvSpPr>
        <p:spPr>
          <a:xfrm>
            <a:off x="685800" y="2130425"/>
            <a:ext cx="7772400" cy="1470025"/>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7" name="Google Shape;17;p3"/>
          <p:cNvSpPr txBox="1"/>
          <p:nvPr>
            <p:ph idx="1" type="subTitle"/>
          </p:nvPr>
        </p:nvSpPr>
        <p:spPr>
          <a:xfrm>
            <a:off x="1371600" y="3886200"/>
            <a:ext cx="6400800" cy="1752600"/>
          </a:xfrm>
          <a:prstGeom prst="rect">
            <a:avLst/>
          </a:prstGeom>
          <a:noFill/>
          <a:ln>
            <a:noFill/>
          </a:ln>
        </p:spPr>
        <p:txBody>
          <a:bodyPr anchorCtr="0" anchor="t" bIns="45700" lIns="91425" spcFirstLastPara="1" rIns="91425" wrap="square" tIns="45700">
            <a:normAutofit/>
          </a:bodyPr>
          <a:lstStyle>
            <a:lvl1pPr lvl="0" algn="ctr">
              <a:spcBef>
                <a:spcPts val="640"/>
              </a:spcBef>
              <a:spcAft>
                <a:spcPts val="0"/>
              </a:spcAft>
              <a:buClr>
                <a:srgbClr val="888888"/>
              </a:buClr>
              <a:buSzPts val="3200"/>
              <a:buNone/>
              <a:defRPr>
                <a:solidFill>
                  <a:srgbClr val="888888"/>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p:txBody>
      </p:sp>
      <p:sp>
        <p:nvSpPr>
          <p:cNvPr id="18" name="Google Shape;18;p3"/>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9" name="Google Shape;19;p3"/>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0" name="Google Shape;20;p3"/>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21" name="Shape 21"/>
        <p:cNvGrpSpPr/>
        <p:nvPr/>
      </p:nvGrpSpPr>
      <p:grpSpPr>
        <a:xfrm>
          <a:off x="0" y="0"/>
          <a:ext cx="0" cy="0"/>
          <a:chOff x="0" y="0"/>
          <a:chExt cx="0" cy="0"/>
        </a:xfrm>
      </p:grpSpPr>
      <p:sp>
        <p:nvSpPr>
          <p:cNvPr id="22" name="Google Shape;22;p4"/>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3" name="Google Shape;23;p4"/>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24" name="Google Shape;24;p4"/>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5" name="Google Shape;25;p4"/>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6" name="Google Shape;26;p4"/>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27" name="Shape 27"/>
        <p:cNvGrpSpPr/>
        <p:nvPr/>
      </p:nvGrpSpPr>
      <p:grpSpPr>
        <a:xfrm>
          <a:off x="0" y="0"/>
          <a:ext cx="0" cy="0"/>
          <a:chOff x="0" y="0"/>
          <a:chExt cx="0" cy="0"/>
        </a:xfrm>
      </p:grpSpPr>
      <p:sp>
        <p:nvSpPr>
          <p:cNvPr id="28" name="Google Shape;28;p5"/>
          <p:cNvSpPr txBox="1"/>
          <p:nvPr>
            <p:ph type="title"/>
          </p:nvPr>
        </p:nvSpPr>
        <p:spPr>
          <a:xfrm>
            <a:off x="722313" y="4406900"/>
            <a:ext cx="7772400" cy="1362075"/>
          </a:xfrm>
          <a:prstGeom prst="rect">
            <a:avLst/>
          </a:prstGeom>
          <a:noFill/>
          <a:ln>
            <a:noFill/>
          </a:ln>
        </p:spPr>
        <p:txBody>
          <a:bodyPr anchorCtr="0" anchor="t" bIns="45700" lIns="91425" spcFirstLastPara="1" rIns="91425" wrap="square" tIns="45700">
            <a:normAutofit/>
          </a:bodyPr>
          <a:lstStyle>
            <a:lvl1pPr lvl="0" algn="l">
              <a:spcBef>
                <a:spcPts val="0"/>
              </a:spcBef>
              <a:spcAft>
                <a:spcPts val="0"/>
              </a:spcAft>
              <a:buClr>
                <a:schemeClr val="dk1"/>
              </a:buClr>
              <a:buSzPts val="4000"/>
              <a:buFont typeface="Calibri"/>
              <a:buNone/>
              <a:defRPr b="1" sz="4000"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9" name="Google Shape;29;p5"/>
          <p:cNvSpPr txBox="1"/>
          <p:nvPr>
            <p:ph idx="1" type="body"/>
          </p:nvPr>
        </p:nvSpPr>
        <p:spPr>
          <a:xfrm>
            <a:off x="722313" y="2906713"/>
            <a:ext cx="7772400" cy="1500187"/>
          </a:xfrm>
          <a:prstGeom prst="rect">
            <a:avLst/>
          </a:prstGeom>
          <a:noFill/>
          <a:ln>
            <a:noFill/>
          </a:ln>
        </p:spPr>
        <p:txBody>
          <a:bodyPr anchorCtr="0" anchor="b" bIns="45700" lIns="91425" spcFirstLastPara="1" rIns="91425" wrap="square" tIns="45700">
            <a:normAutofit/>
          </a:bodyPr>
          <a:lstStyle>
            <a:lvl1pPr indent="-228600" lvl="0" marL="457200" algn="l">
              <a:spcBef>
                <a:spcPts val="400"/>
              </a:spcBef>
              <a:spcAft>
                <a:spcPts val="0"/>
              </a:spcAft>
              <a:buClr>
                <a:srgbClr val="888888"/>
              </a:buClr>
              <a:buSzPts val="2000"/>
              <a:buNone/>
              <a:defRPr sz="2000">
                <a:solidFill>
                  <a:srgbClr val="888888"/>
                </a:solidFill>
              </a:defRPr>
            </a:lvl1pPr>
            <a:lvl2pPr indent="-228600" lvl="1" marL="914400" algn="l">
              <a:spcBef>
                <a:spcPts val="360"/>
              </a:spcBef>
              <a:spcAft>
                <a:spcPts val="0"/>
              </a:spcAft>
              <a:buClr>
                <a:srgbClr val="888888"/>
              </a:buClr>
              <a:buSzPts val="1800"/>
              <a:buNone/>
              <a:defRPr sz="1800">
                <a:solidFill>
                  <a:srgbClr val="888888"/>
                </a:solidFill>
              </a:defRPr>
            </a:lvl2pPr>
            <a:lvl3pPr indent="-228600" lvl="2" marL="1371600" algn="l">
              <a:spcBef>
                <a:spcPts val="320"/>
              </a:spcBef>
              <a:spcAft>
                <a:spcPts val="0"/>
              </a:spcAft>
              <a:buClr>
                <a:srgbClr val="888888"/>
              </a:buClr>
              <a:buSzPts val="1600"/>
              <a:buNone/>
              <a:defRPr sz="1600">
                <a:solidFill>
                  <a:srgbClr val="888888"/>
                </a:solidFill>
              </a:defRPr>
            </a:lvl3pPr>
            <a:lvl4pPr indent="-228600" lvl="3" marL="1828800" algn="l">
              <a:spcBef>
                <a:spcPts val="280"/>
              </a:spcBef>
              <a:spcAft>
                <a:spcPts val="0"/>
              </a:spcAft>
              <a:buClr>
                <a:srgbClr val="888888"/>
              </a:buClr>
              <a:buSzPts val="1400"/>
              <a:buNone/>
              <a:defRPr sz="1400">
                <a:solidFill>
                  <a:srgbClr val="888888"/>
                </a:solidFill>
              </a:defRPr>
            </a:lvl4pPr>
            <a:lvl5pPr indent="-228600" lvl="4" marL="2286000" algn="l">
              <a:spcBef>
                <a:spcPts val="280"/>
              </a:spcBef>
              <a:spcAft>
                <a:spcPts val="0"/>
              </a:spcAft>
              <a:buClr>
                <a:srgbClr val="888888"/>
              </a:buClr>
              <a:buSzPts val="1400"/>
              <a:buNone/>
              <a:defRPr sz="1400">
                <a:solidFill>
                  <a:srgbClr val="888888"/>
                </a:solidFill>
              </a:defRPr>
            </a:lvl5pPr>
            <a:lvl6pPr indent="-228600" lvl="5" marL="2743200" algn="l">
              <a:spcBef>
                <a:spcPts val="280"/>
              </a:spcBef>
              <a:spcAft>
                <a:spcPts val="0"/>
              </a:spcAft>
              <a:buClr>
                <a:srgbClr val="888888"/>
              </a:buClr>
              <a:buSzPts val="1400"/>
              <a:buNone/>
              <a:defRPr sz="1400">
                <a:solidFill>
                  <a:srgbClr val="888888"/>
                </a:solidFill>
              </a:defRPr>
            </a:lvl6pPr>
            <a:lvl7pPr indent="-228600" lvl="6" marL="3200400" algn="l">
              <a:spcBef>
                <a:spcPts val="280"/>
              </a:spcBef>
              <a:spcAft>
                <a:spcPts val="0"/>
              </a:spcAft>
              <a:buClr>
                <a:srgbClr val="888888"/>
              </a:buClr>
              <a:buSzPts val="1400"/>
              <a:buNone/>
              <a:defRPr sz="1400">
                <a:solidFill>
                  <a:srgbClr val="888888"/>
                </a:solidFill>
              </a:defRPr>
            </a:lvl7pPr>
            <a:lvl8pPr indent="-228600" lvl="7" marL="3657600" algn="l">
              <a:spcBef>
                <a:spcPts val="280"/>
              </a:spcBef>
              <a:spcAft>
                <a:spcPts val="0"/>
              </a:spcAft>
              <a:buClr>
                <a:srgbClr val="888888"/>
              </a:buClr>
              <a:buSzPts val="1400"/>
              <a:buNone/>
              <a:defRPr sz="1400">
                <a:solidFill>
                  <a:srgbClr val="888888"/>
                </a:solidFill>
              </a:defRPr>
            </a:lvl8pPr>
            <a:lvl9pPr indent="-228600" lvl="8" marL="4114800" algn="l">
              <a:spcBef>
                <a:spcPts val="280"/>
              </a:spcBef>
              <a:spcAft>
                <a:spcPts val="0"/>
              </a:spcAft>
              <a:buClr>
                <a:srgbClr val="888888"/>
              </a:buClr>
              <a:buSzPts val="1400"/>
              <a:buNone/>
              <a:defRPr sz="1400">
                <a:solidFill>
                  <a:srgbClr val="888888"/>
                </a:solidFill>
              </a:defRPr>
            </a:lvl9pPr>
          </a:lstStyle>
          <a:p/>
        </p:txBody>
      </p:sp>
      <p:sp>
        <p:nvSpPr>
          <p:cNvPr id="30" name="Google Shape;30;p5"/>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1" name="Google Shape;31;p5"/>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2" name="Google Shape;32;p5"/>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33" name="Shape 33"/>
        <p:cNvGrpSpPr/>
        <p:nvPr/>
      </p:nvGrpSpPr>
      <p:grpSpPr>
        <a:xfrm>
          <a:off x="0" y="0"/>
          <a:ext cx="0" cy="0"/>
          <a:chOff x="0" y="0"/>
          <a:chExt cx="0" cy="0"/>
        </a:xfrm>
      </p:grpSpPr>
      <p:sp>
        <p:nvSpPr>
          <p:cNvPr id="34" name="Google Shape;34;p6"/>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5" name="Google Shape;35;p6"/>
          <p:cNvSpPr txBox="1"/>
          <p:nvPr>
            <p:ph idx="1" type="body"/>
          </p:nvPr>
        </p:nvSpPr>
        <p:spPr>
          <a:xfrm>
            <a:off x="457200" y="1600200"/>
            <a:ext cx="4038600" cy="4525963"/>
          </a:xfrm>
          <a:prstGeom prst="rect">
            <a:avLst/>
          </a:prstGeom>
          <a:noFill/>
          <a:ln>
            <a:noFill/>
          </a:ln>
        </p:spPr>
        <p:txBody>
          <a:bodyPr anchorCtr="0" anchor="t" bIns="45700" lIns="91425" spcFirstLastPara="1" rIns="91425" wrap="square" tIns="45700">
            <a:normAutofit/>
          </a:bodyPr>
          <a:lstStyle>
            <a:lvl1pPr indent="-406400" lvl="0" marL="457200" algn="l">
              <a:spcBef>
                <a:spcPts val="560"/>
              </a:spcBef>
              <a:spcAft>
                <a:spcPts val="0"/>
              </a:spcAft>
              <a:buClr>
                <a:schemeClr val="dk1"/>
              </a:buClr>
              <a:buSzPts val="2800"/>
              <a:buChar char="•"/>
              <a:defRPr sz="2800"/>
            </a:lvl1pPr>
            <a:lvl2pPr indent="-381000" lvl="1" marL="914400" algn="l">
              <a:spcBef>
                <a:spcPts val="480"/>
              </a:spcBef>
              <a:spcAft>
                <a:spcPts val="0"/>
              </a:spcAft>
              <a:buClr>
                <a:schemeClr val="dk1"/>
              </a:buClr>
              <a:buSzPts val="2400"/>
              <a:buChar char="–"/>
              <a:defRPr sz="2400"/>
            </a:lvl2pPr>
            <a:lvl3pPr indent="-355600" lvl="2" marL="1371600" algn="l">
              <a:spcBef>
                <a:spcPts val="400"/>
              </a:spcBef>
              <a:spcAft>
                <a:spcPts val="0"/>
              </a:spcAft>
              <a:buClr>
                <a:schemeClr val="dk1"/>
              </a:buClr>
              <a:buSzPts val="2000"/>
              <a:buChar char="•"/>
              <a:defRPr sz="2000"/>
            </a:lvl3pPr>
            <a:lvl4pPr indent="-342900" lvl="3" marL="1828800" algn="l">
              <a:spcBef>
                <a:spcPts val="360"/>
              </a:spcBef>
              <a:spcAft>
                <a:spcPts val="0"/>
              </a:spcAft>
              <a:buClr>
                <a:schemeClr val="dk1"/>
              </a:buClr>
              <a:buSzPts val="1800"/>
              <a:buChar char="–"/>
              <a:defRPr sz="1800"/>
            </a:lvl4pPr>
            <a:lvl5pPr indent="-342900" lvl="4" marL="2286000" algn="l">
              <a:spcBef>
                <a:spcPts val="360"/>
              </a:spcBef>
              <a:spcAft>
                <a:spcPts val="0"/>
              </a:spcAft>
              <a:buClr>
                <a:schemeClr val="dk1"/>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36" name="Google Shape;36;p6"/>
          <p:cNvSpPr txBox="1"/>
          <p:nvPr>
            <p:ph idx="2" type="body"/>
          </p:nvPr>
        </p:nvSpPr>
        <p:spPr>
          <a:xfrm>
            <a:off x="4648200" y="1600200"/>
            <a:ext cx="4038600" cy="4525963"/>
          </a:xfrm>
          <a:prstGeom prst="rect">
            <a:avLst/>
          </a:prstGeom>
          <a:noFill/>
          <a:ln>
            <a:noFill/>
          </a:ln>
        </p:spPr>
        <p:txBody>
          <a:bodyPr anchorCtr="0" anchor="t" bIns="45700" lIns="91425" spcFirstLastPara="1" rIns="91425" wrap="square" tIns="45700">
            <a:normAutofit/>
          </a:bodyPr>
          <a:lstStyle>
            <a:lvl1pPr indent="-406400" lvl="0" marL="457200" algn="l">
              <a:spcBef>
                <a:spcPts val="560"/>
              </a:spcBef>
              <a:spcAft>
                <a:spcPts val="0"/>
              </a:spcAft>
              <a:buClr>
                <a:schemeClr val="dk1"/>
              </a:buClr>
              <a:buSzPts val="2800"/>
              <a:buChar char="•"/>
              <a:defRPr sz="2800"/>
            </a:lvl1pPr>
            <a:lvl2pPr indent="-381000" lvl="1" marL="914400" algn="l">
              <a:spcBef>
                <a:spcPts val="480"/>
              </a:spcBef>
              <a:spcAft>
                <a:spcPts val="0"/>
              </a:spcAft>
              <a:buClr>
                <a:schemeClr val="dk1"/>
              </a:buClr>
              <a:buSzPts val="2400"/>
              <a:buChar char="–"/>
              <a:defRPr sz="2400"/>
            </a:lvl2pPr>
            <a:lvl3pPr indent="-355600" lvl="2" marL="1371600" algn="l">
              <a:spcBef>
                <a:spcPts val="400"/>
              </a:spcBef>
              <a:spcAft>
                <a:spcPts val="0"/>
              </a:spcAft>
              <a:buClr>
                <a:schemeClr val="dk1"/>
              </a:buClr>
              <a:buSzPts val="2000"/>
              <a:buChar char="•"/>
              <a:defRPr sz="2000"/>
            </a:lvl3pPr>
            <a:lvl4pPr indent="-342900" lvl="3" marL="1828800" algn="l">
              <a:spcBef>
                <a:spcPts val="360"/>
              </a:spcBef>
              <a:spcAft>
                <a:spcPts val="0"/>
              </a:spcAft>
              <a:buClr>
                <a:schemeClr val="dk1"/>
              </a:buClr>
              <a:buSzPts val="1800"/>
              <a:buChar char="–"/>
              <a:defRPr sz="1800"/>
            </a:lvl4pPr>
            <a:lvl5pPr indent="-342900" lvl="4" marL="2286000" algn="l">
              <a:spcBef>
                <a:spcPts val="360"/>
              </a:spcBef>
              <a:spcAft>
                <a:spcPts val="0"/>
              </a:spcAft>
              <a:buClr>
                <a:schemeClr val="dk1"/>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37" name="Google Shape;37;p6"/>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8" name="Google Shape;38;p6"/>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9" name="Google Shape;39;p6"/>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40" name="Shape 40"/>
        <p:cNvGrpSpPr/>
        <p:nvPr/>
      </p:nvGrpSpPr>
      <p:grpSpPr>
        <a:xfrm>
          <a:off x="0" y="0"/>
          <a:ext cx="0" cy="0"/>
          <a:chOff x="0" y="0"/>
          <a:chExt cx="0" cy="0"/>
        </a:xfrm>
      </p:grpSpPr>
      <p:sp>
        <p:nvSpPr>
          <p:cNvPr id="41" name="Google Shape;41;p7"/>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4400"/>
              <a:buFont typeface="Calibri"/>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2" name="Google Shape;42;p7"/>
          <p:cNvSpPr txBox="1"/>
          <p:nvPr>
            <p:ph idx="1" type="body"/>
          </p:nvPr>
        </p:nvSpPr>
        <p:spPr>
          <a:xfrm>
            <a:off x="457200" y="1535113"/>
            <a:ext cx="4040188" cy="639762"/>
          </a:xfrm>
          <a:prstGeom prst="rect">
            <a:avLst/>
          </a:prstGeom>
          <a:noFill/>
          <a:ln>
            <a:noFill/>
          </a:ln>
        </p:spPr>
        <p:txBody>
          <a:bodyPr anchorCtr="0" anchor="b" bIns="45700" lIns="91425" spcFirstLastPara="1" rIns="91425" wrap="square" tIns="45700">
            <a:normAutofit/>
          </a:bodyPr>
          <a:lstStyle>
            <a:lvl1pPr indent="-228600" lvl="0" marL="457200" algn="l">
              <a:spcBef>
                <a:spcPts val="480"/>
              </a:spcBef>
              <a:spcAft>
                <a:spcPts val="0"/>
              </a:spcAft>
              <a:buClr>
                <a:schemeClr val="dk1"/>
              </a:buClr>
              <a:buSzPts val="2400"/>
              <a:buNone/>
              <a:defRPr b="1" sz="2400"/>
            </a:lvl1pPr>
            <a:lvl2pPr indent="-228600" lvl="1" marL="914400" algn="l">
              <a:spcBef>
                <a:spcPts val="400"/>
              </a:spcBef>
              <a:spcAft>
                <a:spcPts val="0"/>
              </a:spcAft>
              <a:buClr>
                <a:schemeClr val="dk1"/>
              </a:buClr>
              <a:buSzPts val="2000"/>
              <a:buNone/>
              <a:defRPr b="1" sz="2000"/>
            </a:lvl2pPr>
            <a:lvl3pPr indent="-228600" lvl="2" marL="1371600" algn="l">
              <a:spcBef>
                <a:spcPts val="360"/>
              </a:spcBef>
              <a:spcAft>
                <a:spcPts val="0"/>
              </a:spcAft>
              <a:buClr>
                <a:schemeClr val="dk1"/>
              </a:buClr>
              <a:buSzPts val="1800"/>
              <a:buNone/>
              <a:defRPr b="1" sz="1800"/>
            </a:lvl3pPr>
            <a:lvl4pPr indent="-228600" lvl="3" marL="1828800" algn="l">
              <a:spcBef>
                <a:spcPts val="320"/>
              </a:spcBef>
              <a:spcAft>
                <a:spcPts val="0"/>
              </a:spcAft>
              <a:buClr>
                <a:schemeClr val="dk1"/>
              </a:buClr>
              <a:buSzPts val="1600"/>
              <a:buNone/>
              <a:defRPr b="1" sz="1600"/>
            </a:lvl4pPr>
            <a:lvl5pPr indent="-228600" lvl="4" marL="2286000" algn="l">
              <a:spcBef>
                <a:spcPts val="320"/>
              </a:spcBef>
              <a:spcAft>
                <a:spcPts val="0"/>
              </a:spcAft>
              <a:buClr>
                <a:schemeClr val="dk1"/>
              </a:buClr>
              <a:buSzPts val="1600"/>
              <a:buNone/>
              <a:defRPr b="1" sz="1600"/>
            </a:lvl5pPr>
            <a:lvl6pPr indent="-228600" lvl="5" marL="2743200" algn="l">
              <a:spcBef>
                <a:spcPts val="320"/>
              </a:spcBef>
              <a:spcAft>
                <a:spcPts val="0"/>
              </a:spcAft>
              <a:buClr>
                <a:schemeClr val="dk1"/>
              </a:buClr>
              <a:buSzPts val="1600"/>
              <a:buNone/>
              <a:defRPr b="1" sz="1600"/>
            </a:lvl6pPr>
            <a:lvl7pPr indent="-228600" lvl="6" marL="3200400" algn="l">
              <a:spcBef>
                <a:spcPts val="320"/>
              </a:spcBef>
              <a:spcAft>
                <a:spcPts val="0"/>
              </a:spcAft>
              <a:buClr>
                <a:schemeClr val="dk1"/>
              </a:buClr>
              <a:buSzPts val="1600"/>
              <a:buNone/>
              <a:defRPr b="1" sz="1600"/>
            </a:lvl7pPr>
            <a:lvl8pPr indent="-228600" lvl="7" marL="3657600" algn="l">
              <a:spcBef>
                <a:spcPts val="320"/>
              </a:spcBef>
              <a:spcAft>
                <a:spcPts val="0"/>
              </a:spcAft>
              <a:buClr>
                <a:schemeClr val="dk1"/>
              </a:buClr>
              <a:buSzPts val="1600"/>
              <a:buNone/>
              <a:defRPr b="1" sz="1600"/>
            </a:lvl8pPr>
            <a:lvl9pPr indent="-228600" lvl="8" marL="4114800" algn="l">
              <a:spcBef>
                <a:spcPts val="320"/>
              </a:spcBef>
              <a:spcAft>
                <a:spcPts val="0"/>
              </a:spcAft>
              <a:buClr>
                <a:schemeClr val="dk1"/>
              </a:buClr>
              <a:buSzPts val="1600"/>
              <a:buNone/>
              <a:defRPr b="1" sz="1600"/>
            </a:lvl9pPr>
          </a:lstStyle>
          <a:p/>
        </p:txBody>
      </p:sp>
      <p:sp>
        <p:nvSpPr>
          <p:cNvPr id="43" name="Google Shape;43;p7"/>
          <p:cNvSpPr txBox="1"/>
          <p:nvPr>
            <p:ph idx="2" type="body"/>
          </p:nvPr>
        </p:nvSpPr>
        <p:spPr>
          <a:xfrm>
            <a:off x="457200" y="2174875"/>
            <a:ext cx="4040188" cy="3951288"/>
          </a:xfrm>
          <a:prstGeom prst="rect">
            <a:avLst/>
          </a:prstGeom>
          <a:noFill/>
          <a:ln>
            <a:noFill/>
          </a:ln>
        </p:spPr>
        <p:txBody>
          <a:bodyPr anchorCtr="0" anchor="t" bIns="45700" lIns="91425" spcFirstLastPara="1" rIns="91425" wrap="square" tIns="45700">
            <a:normAutofit/>
          </a:bodyPr>
          <a:lstStyle>
            <a:lvl1pPr indent="-381000" lvl="0" marL="457200" algn="l">
              <a:spcBef>
                <a:spcPts val="480"/>
              </a:spcBef>
              <a:spcAft>
                <a:spcPts val="0"/>
              </a:spcAft>
              <a:buClr>
                <a:schemeClr val="dk1"/>
              </a:buClr>
              <a:buSzPts val="2400"/>
              <a:buChar char="•"/>
              <a:defRPr sz="2400"/>
            </a:lvl1pPr>
            <a:lvl2pPr indent="-355600" lvl="1" marL="914400" algn="l">
              <a:spcBef>
                <a:spcPts val="400"/>
              </a:spcBef>
              <a:spcAft>
                <a:spcPts val="0"/>
              </a:spcAft>
              <a:buClr>
                <a:schemeClr val="dk1"/>
              </a:buClr>
              <a:buSzPts val="2000"/>
              <a:buChar char="–"/>
              <a:defRPr sz="2000"/>
            </a:lvl2pPr>
            <a:lvl3pPr indent="-342900" lvl="2" marL="1371600" algn="l">
              <a:spcBef>
                <a:spcPts val="360"/>
              </a:spcBef>
              <a:spcAft>
                <a:spcPts val="0"/>
              </a:spcAft>
              <a:buClr>
                <a:schemeClr val="dk1"/>
              </a:buClr>
              <a:buSzPts val="1800"/>
              <a:buChar char="•"/>
              <a:defRPr sz="1800"/>
            </a:lvl3pPr>
            <a:lvl4pPr indent="-330200" lvl="3" marL="1828800" algn="l">
              <a:spcBef>
                <a:spcPts val="320"/>
              </a:spcBef>
              <a:spcAft>
                <a:spcPts val="0"/>
              </a:spcAft>
              <a:buClr>
                <a:schemeClr val="dk1"/>
              </a:buClr>
              <a:buSzPts val="1600"/>
              <a:buChar char="–"/>
              <a:defRPr sz="1600"/>
            </a:lvl4pPr>
            <a:lvl5pPr indent="-330200" lvl="4" marL="2286000" algn="l">
              <a:spcBef>
                <a:spcPts val="320"/>
              </a:spcBef>
              <a:spcAft>
                <a:spcPts val="0"/>
              </a:spcAft>
              <a:buClr>
                <a:schemeClr val="dk1"/>
              </a:buClr>
              <a:buSzPts val="1600"/>
              <a:buChar char="»"/>
              <a:defRPr sz="1600"/>
            </a:lvl5pPr>
            <a:lvl6pPr indent="-330200" lvl="5" marL="2743200" algn="l">
              <a:spcBef>
                <a:spcPts val="320"/>
              </a:spcBef>
              <a:spcAft>
                <a:spcPts val="0"/>
              </a:spcAft>
              <a:buClr>
                <a:schemeClr val="dk1"/>
              </a:buClr>
              <a:buSzPts val="1600"/>
              <a:buChar char="•"/>
              <a:defRPr sz="1600"/>
            </a:lvl6pPr>
            <a:lvl7pPr indent="-330200" lvl="6" marL="3200400" algn="l">
              <a:spcBef>
                <a:spcPts val="320"/>
              </a:spcBef>
              <a:spcAft>
                <a:spcPts val="0"/>
              </a:spcAft>
              <a:buClr>
                <a:schemeClr val="dk1"/>
              </a:buClr>
              <a:buSzPts val="1600"/>
              <a:buChar char="•"/>
              <a:defRPr sz="1600"/>
            </a:lvl7pPr>
            <a:lvl8pPr indent="-330200" lvl="7" marL="3657600" algn="l">
              <a:spcBef>
                <a:spcPts val="320"/>
              </a:spcBef>
              <a:spcAft>
                <a:spcPts val="0"/>
              </a:spcAft>
              <a:buClr>
                <a:schemeClr val="dk1"/>
              </a:buClr>
              <a:buSzPts val="1600"/>
              <a:buChar char="•"/>
              <a:defRPr sz="1600"/>
            </a:lvl8pPr>
            <a:lvl9pPr indent="-330200" lvl="8" marL="4114800" algn="l">
              <a:spcBef>
                <a:spcPts val="320"/>
              </a:spcBef>
              <a:spcAft>
                <a:spcPts val="0"/>
              </a:spcAft>
              <a:buClr>
                <a:schemeClr val="dk1"/>
              </a:buClr>
              <a:buSzPts val="1600"/>
              <a:buChar char="•"/>
              <a:defRPr sz="1600"/>
            </a:lvl9pPr>
          </a:lstStyle>
          <a:p/>
        </p:txBody>
      </p:sp>
      <p:sp>
        <p:nvSpPr>
          <p:cNvPr id="44" name="Google Shape;44;p7"/>
          <p:cNvSpPr txBox="1"/>
          <p:nvPr>
            <p:ph idx="3" type="body"/>
          </p:nvPr>
        </p:nvSpPr>
        <p:spPr>
          <a:xfrm>
            <a:off x="4645025" y="1535113"/>
            <a:ext cx="4041775" cy="639762"/>
          </a:xfrm>
          <a:prstGeom prst="rect">
            <a:avLst/>
          </a:prstGeom>
          <a:noFill/>
          <a:ln>
            <a:noFill/>
          </a:ln>
        </p:spPr>
        <p:txBody>
          <a:bodyPr anchorCtr="0" anchor="b" bIns="45700" lIns="91425" spcFirstLastPara="1" rIns="91425" wrap="square" tIns="45700">
            <a:normAutofit/>
          </a:bodyPr>
          <a:lstStyle>
            <a:lvl1pPr indent="-228600" lvl="0" marL="457200" algn="l">
              <a:spcBef>
                <a:spcPts val="480"/>
              </a:spcBef>
              <a:spcAft>
                <a:spcPts val="0"/>
              </a:spcAft>
              <a:buClr>
                <a:schemeClr val="dk1"/>
              </a:buClr>
              <a:buSzPts val="2400"/>
              <a:buNone/>
              <a:defRPr b="1" sz="2400"/>
            </a:lvl1pPr>
            <a:lvl2pPr indent="-228600" lvl="1" marL="914400" algn="l">
              <a:spcBef>
                <a:spcPts val="400"/>
              </a:spcBef>
              <a:spcAft>
                <a:spcPts val="0"/>
              </a:spcAft>
              <a:buClr>
                <a:schemeClr val="dk1"/>
              </a:buClr>
              <a:buSzPts val="2000"/>
              <a:buNone/>
              <a:defRPr b="1" sz="2000"/>
            </a:lvl2pPr>
            <a:lvl3pPr indent="-228600" lvl="2" marL="1371600" algn="l">
              <a:spcBef>
                <a:spcPts val="360"/>
              </a:spcBef>
              <a:spcAft>
                <a:spcPts val="0"/>
              </a:spcAft>
              <a:buClr>
                <a:schemeClr val="dk1"/>
              </a:buClr>
              <a:buSzPts val="1800"/>
              <a:buNone/>
              <a:defRPr b="1" sz="1800"/>
            </a:lvl3pPr>
            <a:lvl4pPr indent="-228600" lvl="3" marL="1828800" algn="l">
              <a:spcBef>
                <a:spcPts val="320"/>
              </a:spcBef>
              <a:spcAft>
                <a:spcPts val="0"/>
              </a:spcAft>
              <a:buClr>
                <a:schemeClr val="dk1"/>
              </a:buClr>
              <a:buSzPts val="1600"/>
              <a:buNone/>
              <a:defRPr b="1" sz="1600"/>
            </a:lvl4pPr>
            <a:lvl5pPr indent="-228600" lvl="4" marL="2286000" algn="l">
              <a:spcBef>
                <a:spcPts val="320"/>
              </a:spcBef>
              <a:spcAft>
                <a:spcPts val="0"/>
              </a:spcAft>
              <a:buClr>
                <a:schemeClr val="dk1"/>
              </a:buClr>
              <a:buSzPts val="1600"/>
              <a:buNone/>
              <a:defRPr b="1" sz="1600"/>
            </a:lvl5pPr>
            <a:lvl6pPr indent="-228600" lvl="5" marL="2743200" algn="l">
              <a:spcBef>
                <a:spcPts val="320"/>
              </a:spcBef>
              <a:spcAft>
                <a:spcPts val="0"/>
              </a:spcAft>
              <a:buClr>
                <a:schemeClr val="dk1"/>
              </a:buClr>
              <a:buSzPts val="1600"/>
              <a:buNone/>
              <a:defRPr b="1" sz="1600"/>
            </a:lvl6pPr>
            <a:lvl7pPr indent="-228600" lvl="6" marL="3200400" algn="l">
              <a:spcBef>
                <a:spcPts val="320"/>
              </a:spcBef>
              <a:spcAft>
                <a:spcPts val="0"/>
              </a:spcAft>
              <a:buClr>
                <a:schemeClr val="dk1"/>
              </a:buClr>
              <a:buSzPts val="1600"/>
              <a:buNone/>
              <a:defRPr b="1" sz="1600"/>
            </a:lvl7pPr>
            <a:lvl8pPr indent="-228600" lvl="7" marL="3657600" algn="l">
              <a:spcBef>
                <a:spcPts val="320"/>
              </a:spcBef>
              <a:spcAft>
                <a:spcPts val="0"/>
              </a:spcAft>
              <a:buClr>
                <a:schemeClr val="dk1"/>
              </a:buClr>
              <a:buSzPts val="1600"/>
              <a:buNone/>
              <a:defRPr b="1" sz="1600"/>
            </a:lvl8pPr>
            <a:lvl9pPr indent="-228600" lvl="8" marL="4114800" algn="l">
              <a:spcBef>
                <a:spcPts val="320"/>
              </a:spcBef>
              <a:spcAft>
                <a:spcPts val="0"/>
              </a:spcAft>
              <a:buClr>
                <a:schemeClr val="dk1"/>
              </a:buClr>
              <a:buSzPts val="1600"/>
              <a:buNone/>
              <a:defRPr b="1" sz="1600"/>
            </a:lvl9pPr>
          </a:lstStyle>
          <a:p/>
        </p:txBody>
      </p:sp>
      <p:sp>
        <p:nvSpPr>
          <p:cNvPr id="45" name="Google Shape;45;p7"/>
          <p:cNvSpPr txBox="1"/>
          <p:nvPr>
            <p:ph idx="4" type="body"/>
          </p:nvPr>
        </p:nvSpPr>
        <p:spPr>
          <a:xfrm>
            <a:off x="4645025" y="2174875"/>
            <a:ext cx="4041775" cy="3951288"/>
          </a:xfrm>
          <a:prstGeom prst="rect">
            <a:avLst/>
          </a:prstGeom>
          <a:noFill/>
          <a:ln>
            <a:noFill/>
          </a:ln>
        </p:spPr>
        <p:txBody>
          <a:bodyPr anchorCtr="0" anchor="t" bIns="45700" lIns="91425" spcFirstLastPara="1" rIns="91425" wrap="square" tIns="45700">
            <a:normAutofit/>
          </a:bodyPr>
          <a:lstStyle>
            <a:lvl1pPr indent="-381000" lvl="0" marL="457200" algn="l">
              <a:spcBef>
                <a:spcPts val="480"/>
              </a:spcBef>
              <a:spcAft>
                <a:spcPts val="0"/>
              </a:spcAft>
              <a:buClr>
                <a:schemeClr val="dk1"/>
              </a:buClr>
              <a:buSzPts val="2400"/>
              <a:buChar char="•"/>
              <a:defRPr sz="2400"/>
            </a:lvl1pPr>
            <a:lvl2pPr indent="-355600" lvl="1" marL="914400" algn="l">
              <a:spcBef>
                <a:spcPts val="400"/>
              </a:spcBef>
              <a:spcAft>
                <a:spcPts val="0"/>
              </a:spcAft>
              <a:buClr>
                <a:schemeClr val="dk1"/>
              </a:buClr>
              <a:buSzPts val="2000"/>
              <a:buChar char="–"/>
              <a:defRPr sz="2000"/>
            </a:lvl2pPr>
            <a:lvl3pPr indent="-342900" lvl="2" marL="1371600" algn="l">
              <a:spcBef>
                <a:spcPts val="360"/>
              </a:spcBef>
              <a:spcAft>
                <a:spcPts val="0"/>
              </a:spcAft>
              <a:buClr>
                <a:schemeClr val="dk1"/>
              </a:buClr>
              <a:buSzPts val="1800"/>
              <a:buChar char="•"/>
              <a:defRPr sz="1800"/>
            </a:lvl3pPr>
            <a:lvl4pPr indent="-330200" lvl="3" marL="1828800" algn="l">
              <a:spcBef>
                <a:spcPts val="320"/>
              </a:spcBef>
              <a:spcAft>
                <a:spcPts val="0"/>
              </a:spcAft>
              <a:buClr>
                <a:schemeClr val="dk1"/>
              </a:buClr>
              <a:buSzPts val="1600"/>
              <a:buChar char="–"/>
              <a:defRPr sz="1600"/>
            </a:lvl4pPr>
            <a:lvl5pPr indent="-330200" lvl="4" marL="2286000" algn="l">
              <a:spcBef>
                <a:spcPts val="320"/>
              </a:spcBef>
              <a:spcAft>
                <a:spcPts val="0"/>
              </a:spcAft>
              <a:buClr>
                <a:schemeClr val="dk1"/>
              </a:buClr>
              <a:buSzPts val="1600"/>
              <a:buChar char="»"/>
              <a:defRPr sz="1600"/>
            </a:lvl5pPr>
            <a:lvl6pPr indent="-330200" lvl="5" marL="2743200" algn="l">
              <a:spcBef>
                <a:spcPts val="320"/>
              </a:spcBef>
              <a:spcAft>
                <a:spcPts val="0"/>
              </a:spcAft>
              <a:buClr>
                <a:schemeClr val="dk1"/>
              </a:buClr>
              <a:buSzPts val="1600"/>
              <a:buChar char="•"/>
              <a:defRPr sz="1600"/>
            </a:lvl6pPr>
            <a:lvl7pPr indent="-330200" lvl="6" marL="3200400" algn="l">
              <a:spcBef>
                <a:spcPts val="320"/>
              </a:spcBef>
              <a:spcAft>
                <a:spcPts val="0"/>
              </a:spcAft>
              <a:buClr>
                <a:schemeClr val="dk1"/>
              </a:buClr>
              <a:buSzPts val="1600"/>
              <a:buChar char="•"/>
              <a:defRPr sz="1600"/>
            </a:lvl7pPr>
            <a:lvl8pPr indent="-330200" lvl="7" marL="3657600" algn="l">
              <a:spcBef>
                <a:spcPts val="320"/>
              </a:spcBef>
              <a:spcAft>
                <a:spcPts val="0"/>
              </a:spcAft>
              <a:buClr>
                <a:schemeClr val="dk1"/>
              </a:buClr>
              <a:buSzPts val="1600"/>
              <a:buChar char="•"/>
              <a:defRPr sz="1600"/>
            </a:lvl8pPr>
            <a:lvl9pPr indent="-330200" lvl="8" marL="4114800" algn="l">
              <a:spcBef>
                <a:spcPts val="320"/>
              </a:spcBef>
              <a:spcAft>
                <a:spcPts val="0"/>
              </a:spcAft>
              <a:buClr>
                <a:schemeClr val="dk1"/>
              </a:buClr>
              <a:buSzPts val="1600"/>
              <a:buChar char="•"/>
              <a:defRPr sz="1600"/>
            </a:lvl9pPr>
          </a:lstStyle>
          <a:p/>
        </p:txBody>
      </p:sp>
      <p:sp>
        <p:nvSpPr>
          <p:cNvPr id="46" name="Google Shape;46;p7"/>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7" name="Google Shape;47;p7"/>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8" name="Google Shape;48;p7"/>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49" name="Shape 49"/>
        <p:cNvGrpSpPr/>
        <p:nvPr/>
      </p:nvGrpSpPr>
      <p:grpSpPr>
        <a:xfrm>
          <a:off x="0" y="0"/>
          <a:ext cx="0" cy="0"/>
          <a:chOff x="0" y="0"/>
          <a:chExt cx="0" cy="0"/>
        </a:xfrm>
      </p:grpSpPr>
      <p:sp>
        <p:nvSpPr>
          <p:cNvPr id="50" name="Google Shape;50;p8"/>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1" name="Google Shape;51;p8"/>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2" name="Google Shape;52;p8"/>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3" name="Google Shape;53;p8"/>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54" name="Shape 54"/>
        <p:cNvGrpSpPr/>
        <p:nvPr/>
      </p:nvGrpSpPr>
      <p:grpSpPr>
        <a:xfrm>
          <a:off x="0" y="0"/>
          <a:ext cx="0" cy="0"/>
          <a:chOff x="0" y="0"/>
          <a:chExt cx="0" cy="0"/>
        </a:xfrm>
      </p:grpSpPr>
      <p:sp>
        <p:nvSpPr>
          <p:cNvPr id="55" name="Google Shape;55;p9"/>
          <p:cNvSpPr txBox="1"/>
          <p:nvPr>
            <p:ph type="title"/>
          </p:nvPr>
        </p:nvSpPr>
        <p:spPr>
          <a:xfrm>
            <a:off x="457200" y="273050"/>
            <a:ext cx="3008313" cy="1162050"/>
          </a:xfrm>
          <a:prstGeom prst="rect">
            <a:avLst/>
          </a:prstGeom>
          <a:noFill/>
          <a:ln>
            <a:noFill/>
          </a:ln>
        </p:spPr>
        <p:txBody>
          <a:bodyPr anchorCtr="0" anchor="b" bIns="45700" lIns="91425" spcFirstLastPara="1" rIns="91425" wrap="square" tIns="45700">
            <a:normAutofit/>
          </a:bodyPr>
          <a:lstStyle>
            <a:lvl1pPr lvl="0" algn="l">
              <a:spcBef>
                <a:spcPts val="0"/>
              </a:spcBef>
              <a:spcAft>
                <a:spcPts val="0"/>
              </a:spcAft>
              <a:buClr>
                <a:schemeClr val="dk1"/>
              </a:buClr>
              <a:buSzPts val="2000"/>
              <a:buFont typeface="Calibri"/>
              <a:buNone/>
              <a:defRPr b="1" sz="2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6" name="Google Shape;56;p9"/>
          <p:cNvSpPr txBox="1"/>
          <p:nvPr>
            <p:ph idx="1" type="body"/>
          </p:nvPr>
        </p:nvSpPr>
        <p:spPr>
          <a:xfrm>
            <a:off x="3575050" y="273050"/>
            <a:ext cx="5111750" cy="5853113"/>
          </a:xfrm>
          <a:prstGeom prst="rect">
            <a:avLst/>
          </a:prstGeom>
          <a:noFill/>
          <a:ln>
            <a:noFill/>
          </a:ln>
        </p:spPr>
        <p:txBody>
          <a:bodyPr anchorCtr="0" anchor="t" bIns="45700" lIns="91425" spcFirstLastPara="1" rIns="91425" wrap="square" tIns="45700">
            <a:normAutofit/>
          </a:bodyPr>
          <a:lstStyle>
            <a:lvl1pPr indent="-431800" lvl="0" marL="457200" algn="l">
              <a:spcBef>
                <a:spcPts val="640"/>
              </a:spcBef>
              <a:spcAft>
                <a:spcPts val="0"/>
              </a:spcAft>
              <a:buClr>
                <a:schemeClr val="dk1"/>
              </a:buClr>
              <a:buSzPts val="3200"/>
              <a:buChar char="•"/>
              <a:defRPr sz="3200"/>
            </a:lvl1pPr>
            <a:lvl2pPr indent="-406400" lvl="1" marL="914400" algn="l">
              <a:spcBef>
                <a:spcPts val="560"/>
              </a:spcBef>
              <a:spcAft>
                <a:spcPts val="0"/>
              </a:spcAft>
              <a:buClr>
                <a:schemeClr val="dk1"/>
              </a:buClr>
              <a:buSzPts val="2800"/>
              <a:buChar char="–"/>
              <a:defRPr sz="2800"/>
            </a:lvl2pPr>
            <a:lvl3pPr indent="-381000" lvl="2" marL="1371600" algn="l">
              <a:spcBef>
                <a:spcPts val="480"/>
              </a:spcBef>
              <a:spcAft>
                <a:spcPts val="0"/>
              </a:spcAft>
              <a:buClr>
                <a:schemeClr val="dk1"/>
              </a:buClr>
              <a:buSzPts val="2400"/>
              <a:buChar char="•"/>
              <a:defRPr sz="2400"/>
            </a:lvl3pPr>
            <a:lvl4pPr indent="-355600" lvl="3" marL="1828800" algn="l">
              <a:spcBef>
                <a:spcPts val="400"/>
              </a:spcBef>
              <a:spcAft>
                <a:spcPts val="0"/>
              </a:spcAft>
              <a:buClr>
                <a:schemeClr val="dk1"/>
              </a:buClr>
              <a:buSzPts val="2000"/>
              <a:buChar char="–"/>
              <a:defRPr sz="2000"/>
            </a:lvl4pPr>
            <a:lvl5pPr indent="-355600" lvl="4" marL="2286000" algn="l">
              <a:spcBef>
                <a:spcPts val="400"/>
              </a:spcBef>
              <a:spcAft>
                <a:spcPts val="0"/>
              </a:spcAft>
              <a:buClr>
                <a:schemeClr val="dk1"/>
              </a:buClr>
              <a:buSzPts val="2000"/>
              <a:buChar char="»"/>
              <a:defRPr sz="2000"/>
            </a:lvl5pPr>
            <a:lvl6pPr indent="-355600" lvl="5" marL="2743200" algn="l">
              <a:spcBef>
                <a:spcPts val="400"/>
              </a:spcBef>
              <a:spcAft>
                <a:spcPts val="0"/>
              </a:spcAft>
              <a:buClr>
                <a:schemeClr val="dk1"/>
              </a:buClr>
              <a:buSzPts val="2000"/>
              <a:buChar char="•"/>
              <a:defRPr sz="2000"/>
            </a:lvl6pPr>
            <a:lvl7pPr indent="-355600" lvl="6" marL="3200400" algn="l">
              <a:spcBef>
                <a:spcPts val="400"/>
              </a:spcBef>
              <a:spcAft>
                <a:spcPts val="0"/>
              </a:spcAft>
              <a:buClr>
                <a:schemeClr val="dk1"/>
              </a:buClr>
              <a:buSzPts val="2000"/>
              <a:buChar char="•"/>
              <a:defRPr sz="2000"/>
            </a:lvl7pPr>
            <a:lvl8pPr indent="-355600" lvl="7" marL="3657600" algn="l">
              <a:spcBef>
                <a:spcPts val="400"/>
              </a:spcBef>
              <a:spcAft>
                <a:spcPts val="0"/>
              </a:spcAft>
              <a:buClr>
                <a:schemeClr val="dk1"/>
              </a:buClr>
              <a:buSzPts val="2000"/>
              <a:buChar char="•"/>
              <a:defRPr sz="2000"/>
            </a:lvl8pPr>
            <a:lvl9pPr indent="-355600" lvl="8" marL="4114800" algn="l">
              <a:spcBef>
                <a:spcPts val="400"/>
              </a:spcBef>
              <a:spcAft>
                <a:spcPts val="0"/>
              </a:spcAft>
              <a:buClr>
                <a:schemeClr val="dk1"/>
              </a:buClr>
              <a:buSzPts val="2000"/>
              <a:buChar char="•"/>
              <a:defRPr sz="2000"/>
            </a:lvl9pPr>
          </a:lstStyle>
          <a:p/>
        </p:txBody>
      </p:sp>
      <p:sp>
        <p:nvSpPr>
          <p:cNvPr id="57" name="Google Shape;57;p9"/>
          <p:cNvSpPr txBox="1"/>
          <p:nvPr>
            <p:ph idx="2" type="body"/>
          </p:nvPr>
        </p:nvSpPr>
        <p:spPr>
          <a:xfrm>
            <a:off x="457200" y="1435100"/>
            <a:ext cx="3008313" cy="4691063"/>
          </a:xfrm>
          <a:prstGeom prst="rect">
            <a:avLst/>
          </a:prstGeom>
          <a:noFill/>
          <a:ln>
            <a:noFill/>
          </a:ln>
        </p:spPr>
        <p:txBody>
          <a:bodyPr anchorCtr="0" anchor="t" bIns="45700" lIns="91425" spcFirstLastPara="1" rIns="91425" wrap="square" tIns="45700">
            <a:normAutofit/>
          </a:bodyPr>
          <a:lstStyle>
            <a:lvl1pPr indent="-228600" lvl="0" marL="457200" algn="l">
              <a:spcBef>
                <a:spcPts val="280"/>
              </a:spcBef>
              <a:spcAft>
                <a:spcPts val="0"/>
              </a:spcAft>
              <a:buClr>
                <a:schemeClr val="dk1"/>
              </a:buClr>
              <a:buSzPts val="1400"/>
              <a:buNone/>
              <a:defRPr sz="1400"/>
            </a:lvl1pPr>
            <a:lvl2pPr indent="-228600" lvl="1" marL="914400" algn="l">
              <a:spcBef>
                <a:spcPts val="240"/>
              </a:spcBef>
              <a:spcAft>
                <a:spcPts val="0"/>
              </a:spcAft>
              <a:buClr>
                <a:schemeClr val="dk1"/>
              </a:buClr>
              <a:buSzPts val="1200"/>
              <a:buNone/>
              <a:defRPr sz="1200"/>
            </a:lvl2pPr>
            <a:lvl3pPr indent="-228600" lvl="2" marL="1371600" algn="l">
              <a:spcBef>
                <a:spcPts val="200"/>
              </a:spcBef>
              <a:spcAft>
                <a:spcPts val="0"/>
              </a:spcAft>
              <a:buClr>
                <a:schemeClr val="dk1"/>
              </a:buClr>
              <a:buSzPts val="1000"/>
              <a:buNone/>
              <a:defRPr sz="1000"/>
            </a:lvl3pPr>
            <a:lvl4pPr indent="-228600" lvl="3" marL="1828800" algn="l">
              <a:spcBef>
                <a:spcPts val="180"/>
              </a:spcBef>
              <a:spcAft>
                <a:spcPts val="0"/>
              </a:spcAft>
              <a:buClr>
                <a:schemeClr val="dk1"/>
              </a:buClr>
              <a:buSzPts val="900"/>
              <a:buNone/>
              <a:defRPr sz="900"/>
            </a:lvl4pPr>
            <a:lvl5pPr indent="-228600" lvl="4" marL="2286000" algn="l">
              <a:spcBef>
                <a:spcPts val="180"/>
              </a:spcBef>
              <a:spcAft>
                <a:spcPts val="0"/>
              </a:spcAft>
              <a:buClr>
                <a:schemeClr val="dk1"/>
              </a:buClr>
              <a:buSzPts val="900"/>
              <a:buNone/>
              <a:defRPr sz="900"/>
            </a:lvl5pPr>
            <a:lvl6pPr indent="-228600" lvl="5" marL="2743200" algn="l">
              <a:spcBef>
                <a:spcPts val="180"/>
              </a:spcBef>
              <a:spcAft>
                <a:spcPts val="0"/>
              </a:spcAft>
              <a:buClr>
                <a:schemeClr val="dk1"/>
              </a:buClr>
              <a:buSzPts val="900"/>
              <a:buNone/>
              <a:defRPr sz="900"/>
            </a:lvl6pPr>
            <a:lvl7pPr indent="-228600" lvl="6" marL="3200400" algn="l">
              <a:spcBef>
                <a:spcPts val="180"/>
              </a:spcBef>
              <a:spcAft>
                <a:spcPts val="0"/>
              </a:spcAft>
              <a:buClr>
                <a:schemeClr val="dk1"/>
              </a:buClr>
              <a:buSzPts val="900"/>
              <a:buNone/>
              <a:defRPr sz="900"/>
            </a:lvl7pPr>
            <a:lvl8pPr indent="-228600" lvl="7" marL="3657600" algn="l">
              <a:spcBef>
                <a:spcPts val="180"/>
              </a:spcBef>
              <a:spcAft>
                <a:spcPts val="0"/>
              </a:spcAft>
              <a:buClr>
                <a:schemeClr val="dk1"/>
              </a:buClr>
              <a:buSzPts val="900"/>
              <a:buNone/>
              <a:defRPr sz="900"/>
            </a:lvl8pPr>
            <a:lvl9pPr indent="-228600" lvl="8" marL="4114800" algn="l">
              <a:spcBef>
                <a:spcPts val="180"/>
              </a:spcBef>
              <a:spcAft>
                <a:spcPts val="0"/>
              </a:spcAft>
              <a:buClr>
                <a:schemeClr val="dk1"/>
              </a:buClr>
              <a:buSzPts val="900"/>
              <a:buNone/>
              <a:defRPr sz="900"/>
            </a:lvl9pPr>
          </a:lstStyle>
          <a:p/>
        </p:txBody>
      </p:sp>
      <p:sp>
        <p:nvSpPr>
          <p:cNvPr id="58" name="Google Shape;58;p9"/>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9" name="Google Shape;59;p9"/>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0" name="Google Shape;60;p9"/>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61" name="Shape 61"/>
        <p:cNvGrpSpPr/>
        <p:nvPr/>
      </p:nvGrpSpPr>
      <p:grpSpPr>
        <a:xfrm>
          <a:off x="0" y="0"/>
          <a:ext cx="0" cy="0"/>
          <a:chOff x="0" y="0"/>
          <a:chExt cx="0" cy="0"/>
        </a:xfrm>
      </p:grpSpPr>
      <p:sp>
        <p:nvSpPr>
          <p:cNvPr id="62" name="Google Shape;62;p10"/>
          <p:cNvSpPr txBox="1"/>
          <p:nvPr>
            <p:ph type="title"/>
          </p:nvPr>
        </p:nvSpPr>
        <p:spPr>
          <a:xfrm>
            <a:off x="1792288" y="4800600"/>
            <a:ext cx="5486400" cy="566738"/>
          </a:xfrm>
          <a:prstGeom prst="rect">
            <a:avLst/>
          </a:prstGeom>
          <a:noFill/>
          <a:ln>
            <a:noFill/>
          </a:ln>
        </p:spPr>
        <p:txBody>
          <a:bodyPr anchorCtr="0" anchor="b" bIns="45700" lIns="91425" spcFirstLastPara="1" rIns="91425" wrap="square" tIns="45700">
            <a:normAutofit/>
          </a:bodyPr>
          <a:lstStyle>
            <a:lvl1pPr lvl="0" algn="l">
              <a:spcBef>
                <a:spcPts val="0"/>
              </a:spcBef>
              <a:spcAft>
                <a:spcPts val="0"/>
              </a:spcAft>
              <a:buClr>
                <a:schemeClr val="dk1"/>
              </a:buClr>
              <a:buSzPts val="2000"/>
              <a:buFont typeface="Calibri"/>
              <a:buNone/>
              <a:defRPr b="1" sz="2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3" name="Google Shape;63;p10"/>
          <p:cNvSpPr/>
          <p:nvPr>
            <p:ph idx="2" type="pic"/>
          </p:nvPr>
        </p:nvSpPr>
        <p:spPr>
          <a:xfrm>
            <a:off x="1792288" y="612775"/>
            <a:ext cx="5486400" cy="4114800"/>
          </a:xfrm>
          <a:prstGeom prst="rect">
            <a:avLst/>
          </a:prstGeom>
          <a:noFill/>
          <a:ln>
            <a:noFill/>
          </a:ln>
        </p:spPr>
      </p:sp>
      <p:sp>
        <p:nvSpPr>
          <p:cNvPr id="64" name="Google Shape;64;p10"/>
          <p:cNvSpPr txBox="1"/>
          <p:nvPr>
            <p:ph idx="1" type="body"/>
          </p:nvPr>
        </p:nvSpPr>
        <p:spPr>
          <a:xfrm>
            <a:off x="1792288" y="5367338"/>
            <a:ext cx="5486400" cy="804862"/>
          </a:xfrm>
          <a:prstGeom prst="rect">
            <a:avLst/>
          </a:prstGeom>
          <a:noFill/>
          <a:ln>
            <a:noFill/>
          </a:ln>
        </p:spPr>
        <p:txBody>
          <a:bodyPr anchorCtr="0" anchor="t" bIns="45700" lIns="91425" spcFirstLastPara="1" rIns="91425" wrap="square" tIns="45700">
            <a:normAutofit/>
          </a:bodyPr>
          <a:lstStyle>
            <a:lvl1pPr indent="-228600" lvl="0" marL="457200" algn="l">
              <a:spcBef>
                <a:spcPts val="280"/>
              </a:spcBef>
              <a:spcAft>
                <a:spcPts val="0"/>
              </a:spcAft>
              <a:buClr>
                <a:schemeClr val="dk1"/>
              </a:buClr>
              <a:buSzPts val="1400"/>
              <a:buNone/>
              <a:defRPr sz="1400"/>
            </a:lvl1pPr>
            <a:lvl2pPr indent="-228600" lvl="1" marL="914400" algn="l">
              <a:spcBef>
                <a:spcPts val="240"/>
              </a:spcBef>
              <a:spcAft>
                <a:spcPts val="0"/>
              </a:spcAft>
              <a:buClr>
                <a:schemeClr val="dk1"/>
              </a:buClr>
              <a:buSzPts val="1200"/>
              <a:buNone/>
              <a:defRPr sz="1200"/>
            </a:lvl2pPr>
            <a:lvl3pPr indent="-228600" lvl="2" marL="1371600" algn="l">
              <a:spcBef>
                <a:spcPts val="200"/>
              </a:spcBef>
              <a:spcAft>
                <a:spcPts val="0"/>
              </a:spcAft>
              <a:buClr>
                <a:schemeClr val="dk1"/>
              </a:buClr>
              <a:buSzPts val="1000"/>
              <a:buNone/>
              <a:defRPr sz="1000"/>
            </a:lvl3pPr>
            <a:lvl4pPr indent="-228600" lvl="3" marL="1828800" algn="l">
              <a:spcBef>
                <a:spcPts val="180"/>
              </a:spcBef>
              <a:spcAft>
                <a:spcPts val="0"/>
              </a:spcAft>
              <a:buClr>
                <a:schemeClr val="dk1"/>
              </a:buClr>
              <a:buSzPts val="900"/>
              <a:buNone/>
              <a:defRPr sz="900"/>
            </a:lvl4pPr>
            <a:lvl5pPr indent="-228600" lvl="4" marL="2286000" algn="l">
              <a:spcBef>
                <a:spcPts val="180"/>
              </a:spcBef>
              <a:spcAft>
                <a:spcPts val="0"/>
              </a:spcAft>
              <a:buClr>
                <a:schemeClr val="dk1"/>
              </a:buClr>
              <a:buSzPts val="900"/>
              <a:buNone/>
              <a:defRPr sz="900"/>
            </a:lvl5pPr>
            <a:lvl6pPr indent="-228600" lvl="5" marL="2743200" algn="l">
              <a:spcBef>
                <a:spcPts val="180"/>
              </a:spcBef>
              <a:spcAft>
                <a:spcPts val="0"/>
              </a:spcAft>
              <a:buClr>
                <a:schemeClr val="dk1"/>
              </a:buClr>
              <a:buSzPts val="900"/>
              <a:buNone/>
              <a:defRPr sz="900"/>
            </a:lvl6pPr>
            <a:lvl7pPr indent="-228600" lvl="6" marL="3200400" algn="l">
              <a:spcBef>
                <a:spcPts val="180"/>
              </a:spcBef>
              <a:spcAft>
                <a:spcPts val="0"/>
              </a:spcAft>
              <a:buClr>
                <a:schemeClr val="dk1"/>
              </a:buClr>
              <a:buSzPts val="900"/>
              <a:buNone/>
              <a:defRPr sz="900"/>
            </a:lvl7pPr>
            <a:lvl8pPr indent="-228600" lvl="7" marL="3657600" algn="l">
              <a:spcBef>
                <a:spcPts val="180"/>
              </a:spcBef>
              <a:spcAft>
                <a:spcPts val="0"/>
              </a:spcAft>
              <a:buClr>
                <a:schemeClr val="dk1"/>
              </a:buClr>
              <a:buSzPts val="900"/>
              <a:buNone/>
              <a:defRPr sz="900"/>
            </a:lvl8pPr>
            <a:lvl9pPr indent="-228600" lvl="8" marL="4114800" algn="l">
              <a:spcBef>
                <a:spcPts val="180"/>
              </a:spcBef>
              <a:spcAft>
                <a:spcPts val="0"/>
              </a:spcAft>
              <a:buClr>
                <a:schemeClr val="dk1"/>
              </a:buClr>
              <a:buSzPts val="900"/>
              <a:buNone/>
              <a:defRPr sz="900"/>
            </a:lvl9pPr>
          </a:lstStyle>
          <a:p/>
        </p:txBody>
      </p:sp>
      <p:sp>
        <p:nvSpPr>
          <p:cNvPr id="65" name="Google Shape;65;p10"/>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6" name="Google Shape;66;p10"/>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7" name="Google Shape;67;p10"/>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marR="0" rtl="0" algn="ctr">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7" name="Google Shape;7;p1"/>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rmAutofit/>
          </a:bodyPr>
          <a:lstStyle>
            <a:lvl1pPr indent="-431800" lvl="0" marL="457200" marR="0" rtl="0" algn="l">
              <a:spcBef>
                <a:spcPts val="640"/>
              </a:spcBef>
              <a:spcAft>
                <a:spcPts val="0"/>
              </a:spcAft>
              <a:buClr>
                <a:schemeClr val="dk1"/>
              </a:buClr>
              <a:buSzPts val="3200"/>
              <a:buFont typeface="Arial"/>
              <a:buChar char="•"/>
              <a:defRPr b="0" i="0" sz="3200" u="none" cap="none" strike="noStrike">
                <a:solidFill>
                  <a:schemeClr val="dk1"/>
                </a:solidFill>
                <a:latin typeface="Calibri"/>
                <a:ea typeface="Calibri"/>
                <a:cs typeface="Calibri"/>
                <a:sym typeface="Calibri"/>
              </a:defRPr>
            </a:lvl1pPr>
            <a:lvl2pPr indent="-406400" lvl="1" marL="914400" marR="0" rtl="0" algn="l">
              <a:spcBef>
                <a:spcPts val="56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2pPr>
            <a:lvl3pPr indent="-381000" lvl="2" marL="1371600" marR="0" rtl="0" algn="l">
              <a:spcBef>
                <a:spcPts val="48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3pPr>
            <a:lvl4pPr indent="-355600" lvl="3" marL="1828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4pPr>
            <a:lvl5pPr indent="-355600" lvl="4" marL="22860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5pPr>
            <a:lvl6pPr indent="-355600" lvl="5" marL="27432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355600" lvl="6" marL="32004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sp>
        <p:nvSpPr>
          <p:cNvPr id="8" name="Google Shape;8;p1"/>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9" name="Google Shape;9;p1"/>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0" name="Google Shape;10;p1"/>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200" u="none" cap="none" strike="noStrike">
                <a:solidFill>
                  <a:srgbClr val="888888"/>
                </a:solidFill>
                <a:latin typeface="Calibri"/>
                <a:ea typeface="Calibri"/>
                <a:cs typeface="Calibri"/>
                <a:sym typeface="Calibri"/>
              </a:defRPr>
            </a:lvl1pPr>
            <a:lvl2pPr indent="0" lvl="1" marL="0" marR="0" rtl="0" algn="r">
              <a:spcBef>
                <a:spcPts val="0"/>
              </a:spcBef>
              <a:buNone/>
              <a:defRPr b="0" i="0" sz="1200" u="none" cap="none" strike="noStrike">
                <a:solidFill>
                  <a:srgbClr val="888888"/>
                </a:solidFill>
                <a:latin typeface="Calibri"/>
                <a:ea typeface="Calibri"/>
                <a:cs typeface="Calibri"/>
                <a:sym typeface="Calibri"/>
              </a:defRPr>
            </a:lvl2pPr>
            <a:lvl3pPr indent="0" lvl="2" marL="0" marR="0" rtl="0" algn="r">
              <a:spcBef>
                <a:spcPts val="0"/>
              </a:spcBef>
              <a:buNone/>
              <a:defRPr b="0" i="0" sz="1200" u="none" cap="none" strike="noStrike">
                <a:solidFill>
                  <a:srgbClr val="888888"/>
                </a:solidFill>
                <a:latin typeface="Calibri"/>
                <a:ea typeface="Calibri"/>
                <a:cs typeface="Calibri"/>
                <a:sym typeface="Calibri"/>
              </a:defRPr>
            </a:lvl3pPr>
            <a:lvl4pPr indent="0" lvl="3" marL="0" marR="0" rtl="0" algn="r">
              <a:spcBef>
                <a:spcPts val="0"/>
              </a:spcBef>
              <a:buNone/>
              <a:defRPr b="0" i="0" sz="1200" u="none" cap="none" strike="noStrike">
                <a:solidFill>
                  <a:srgbClr val="888888"/>
                </a:solidFill>
                <a:latin typeface="Calibri"/>
                <a:ea typeface="Calibri"/>
                <a:cs typeface="Calibri"/>
                <a:sym typeface="Calibri"/>
              </a:defRPr>
            </a:lvl4pPr>
            <a:lvl5pPr indent="0" lvl="4" marL="0" marR="0" rtl="0" algn="r">
              <a:spcBef>
                <a:spcPts val="0"/>
              </a:spcBef>
              <a:buNone/>
              <a:defRPr b="0" i="0" sz="1200" u="none" cap="none" strike="noStrike">
                <a:solidFill>
                  <a:srgbClr val="888888"/>
                </a:solidFill>
                <a:latin typeface="Calibri"/>
                <a:ea typeface="Calibri"/>
                <a:cs typeface="Calibri"/>
                <a:sym typeface="Calibri"/>
              </a:defRPr>
            </a:lvl5pPr>
            <a:lvl6pPr indent="0" lvl="5" marL="0" marR="0" rtl="0" algn="r">
              <a:spcBef>
                <a:spcPts val="0"/>
              </a:spcBef>
              <a:buNone/>
              <a:defRPr b="0" i="0" sz="1200" u="none" cap="none" strike="noStrike">
                <a:solidFill>
                  <a:srgbClr val="888888"/>
                </a:solidFill>
                <a:latin typeface="Calibri"/>
                <a:ea typeface="Calibri"/>
                <a:cs typeface="Calibri"/>
                <a:sym typeface="Calibri"/>
              </a:defRPr>
            </a:lvl6pPr>
            <a:lvl7pPr indent="0" lvl="6" marL="0" marR="0" rtl="0" algn="r">
              <a:spcBef>
                <a:spcPts val="0"/>
              </a:spcBef>
              <a:buNone/>
              <a:defRPr b="0" i="0" sz="1200" u="none" cap="none" strike="noStrike">
                <a:solidFill>
                  <a:srgbClr val="888888"/>
                </a:solidFill>
                <a:latin typeface="Calibri"/>
                <a:ea typeface="Calibri"/>
                <a:cs typeface="Calibri"/>
                <a:sym typeface="Calibri"/>
              </a:defRPr>
            </a:lvl7pPr>
            <a:lvl8pPr indent="0" lvl="7" marL="0" marR="0" rtl="0" algn="r">
              <a:spcBef>
                <a:spcPts val="0"/>
              </a:spcBef>
              <a:buNone/>
              <a:defRPr b="0" i="0" sz="1200" u="none" cap="none" strike="noStrike">
                <a:solidFill>
                  <a:srgbClr val="888888"/>
                </a:solidFill>
                <a:latin typeface="Calibri"/>
                <a:ea typeface="Calibri"/>
                <a:cs typeface="Calibri"/>
                <a:sym typeface="Calibri"/>
              </a:defRPr>
            </a:lvl8pPr>
            <a:lvl9pPr indent="0" lvl="8" marL="0" marR="0" rtl="0" algn="r">
              <a:spcBef>
                <a:spcPts val="0"/>
              </a:spcBef>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6.png"/><Relationship Id="rId4" Type="http://schemas.openxmlformats.org/officeDocument/2006/relationships/image" Target="../media/image3.jpg"/><Relationship Id="rId5"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 Id="rId3" Type="http://schemas.openxmlformats.org/officeDocument/2006/relationships/image" Target="../media/image29.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 Id="rId3" Type="http://schemas.openxmlformats.org/officeDocument/2006/relationships/image" Target="../media/image6.png"/><Relationship Id="rId4" Type="http://schemas.openxmlformats.org/officeDocument/2006/relationships/image" Target="../media/image10.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 Id="rId3" Type="http://schemas.openxmlformats.org/officeDocument/2006/relationships/image" Target="../media/image6.png"/><Relationship Id="rId4" Type="http://schemas.openxmlformats.org/officeDocument/2006/relationships/image" Target="../media/image27.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xml"/><Relationship Id="rId3" Type="http://schemas.openxmlformats.org/officeDocument/2006/relationships/image" Target="../media/image6.png"/><Relationship Id="rId4" Type="http://schemas.openxmlformats.org/officeDocument/2006/relationships/image" Target="../media/image18.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xml"/><Relationship Id="rId3" Type="http://schemas.openxmlformats.org/officeDocument/2006/relationships/image" Target="../media/image6.png"/><Relationship Id="rId4" Type="http://schemas.openxmlformats.org/officeDocument/2006/relationships/image" Target="../media/image11.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5.xml"/><Relationship Id="rId3" Type="http://schemas.openxmlformats.org/officeDocument/2006/relationships/image" Target="../media/image6.png"/><Relationship Id="rId4" Type="http://schemas.openxmlformats.org/officeDocument/2006/relationships/image" Target="../media/image20.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6.xml"/><Relationship Id="rId3" Type="http://schemas.openxmlformats.org/officeDocument/2006/relationships/image" Target="../media/image6.png"/><Relationship Id="rId4" Type="http://schemas.openxmlformats.org/officeDocument/2006/relationships/image" Target="../media/image28.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7.xml"/><Relationship Id="rId3" Type="http://schemas.openxmlformats.org/officeDocument/2006/relationships/image" Target="../media/image6.png"/><Relationship Id="rId4" Type="http://schemas.openxmlformats.org/officeDocument/2006/relationships/image" Target="../media/image12.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8.xml"/><Relationship Id="rId3" Type="http://schemas.openxmlformats.org/officeDocument/2006/relationships/image" Target="../media/image6.png"/><Relationship Id="rId4" Type="http://schemas.openxmlformats.org/officeDocument/2006/relationships/image" Target="../media/image14.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9.xml"/><Relationship Id="rId3" Type="http://schemas.openxmlformats.org/officeDocument/2006/relationships/image" Target="../media/image6.png"/><Relationship Id="rId4" Type="http://schemas.openxmlformats.org/officeDocument/2006/relationships/image" Target="../media/image17.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52.jp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0.xml"/><Relationship Id="rId3" Type="http://schemas.openxmlformats.org/officeDocument/2006/relationships/image" Target="../media/image6.png"/><Relationship Id="rId4" Type="http://schemas.openxmlformats.org/officeDocument/2006/relationships/image" Target="../media/image21.png"/><Relationship Id="rId5" Type="http://schemas.openxmlformats.org/officeDocument/2006/relationships/image" Target="../media/image13.png"/><Relationship Id="rId6" Type="http://schemas.openxmlformats.org/officeDocument/2006/relationships/image" Target="../media/image24.png"/><Relationship Id="rId7" Type="http://schemas.openxmlformats.org/officeDocument/2006/relationships/image" Target="../media/image19.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1.xml"/><Relationship Id="rId3" Type="http://schemas.openxmlformats.org/officeDocument/2006/relationships/image" Target="../media/image6.png"/><Relationship Id="rId4" Type="http://schemas.openxmlformats.org/officeDocument/2006/relationships/image" Target="../media/image10.jp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2.xml"/><Relationship Id="rId3" Type="http://schemas.openxmlformats.org/officeDocument/2006/relationships/image" Target="../media/image6.png"/><Relationship Id="rId4" Type="http://schemas.openxmlformats.org/officeDocument/2006/relationships/image" Target="../media/image32.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3.xml"/><Relationship Id="rId3" Type="http://schemas.openxmlformats.org/officeDocument/2006/relationships/image" Target="../media/image6.png"/><Relationship Id="rId4" Type="http://schemas.openxmlformats.org/officeDocument/2006/relationships/image" Target="../media/image25.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4.xml"/><Relationship Id="rId3" Type="http://schemas.openxmlformats.org/officeDocument/2006/relationships/image" Target="../media/image6.png"/><Relationship Id="rId4" Type="http://schemas.openxmlformats.org/officeDocument/2006/relationships/image" Target="../media/image10.jp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5.xml"/><Relationship Id="rId3" Type="http://schemas.openxmlformats.org/officeDocument/2006/relationships/image" Target="../media/image22.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6.xml"/><Relationship Id="rId3" Type="http://schemas.openxmlformats.org/officeDocument/2006/relationships/image" Target="../media/image6.png"/><Relationship Id="rId4" Type="http://schemas.openxmlformats.org/officeDocument/2006/relationships/image" Target="../media/image33.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7.xml"/><Relationship Id="rId3" Type="http://schemas.openxmlformats.org/officeDocument/2006/relationships/image" Target="../media/image23.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8.xml"/><Relationship Id="rId3" Type="http://schemas.openxmlformats.org/officeDocument/2006/relationships/image" Target="../media/image26.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9.xml"/><Relationship Id="rId3" Type="http://schemas.openxmlformats.org/officeDocument/2006/relationships/image" Target="../media/image6.png"/><Relationship Id="rId4" Type="http://schemas.openxmlformats.org/officeDocument/2006/relationships/image" Target="../media/image35.png"/><Relationship Id="rId5" Type="http://schemas.openxmlformats.org/officeDocument/2006/relationships/image" Target="../media/image30.png"/><Relationship Id="rId6" Type="http://schemas.openxmlformats.org/officeDocument/2006/relationships/image" Target="../media/image49.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6.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0.xml"/><Relationship Id="rId3" Type="http://schemas.openxmlformats.org/officeDocument/2006/relationships/image" Target="../media/image6.png"/><Relationship Id="rId4" Type="http://schemas.openxmlformats.org/officeDocument/2006/relationships/image" Target="../media/image10.jp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1.xml"/><Relationship Id="rId3" Type="http://schemas.openxmlformats.org/officeDocument/2006/relationships/image" Target="../media/image6.png"/><Relationship Id="rId4" Type="http://schemas.openxmlformats.org/officeDocument/2006/relationships/image" Target="../media/image45.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2.xml"/><Relationship Id="rId3" Type="http://schemas.openxmlformats.org/officeDocument/2006/relationships/image" Target="../media/image6.png"/><Relationship Id="rId4" Type="http://schemas.openxmlformats.org/officeDocument/2006/relationships/image" Target="../media/image36.png"/><Relationship Id="rId5" Type="http://schemas.openxmlformats.org/officeDocument/2006/relationships/image" Target="../media/image38.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3.xml"/><Relationship Id="rId3" Type="http://schemas.openxmlformats.org/officeDocument/2006/relationships/image" Target="../media/image6.png"/><Relationship Id="rId4" Type="http://schemas.openxmlformats.org/officeDocument/2006/relationships/image" Target="../media/image34.png"/><Relationship Id="rId5" Type="http://schemas.openxmlformats.org/officeDocument/2006/relationships/image" Target="../media/image39.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4.xml"/><Relationship Id="rId3" Type="http://schemas.openxmlformats.org/officeDocument/2006/relationships/image" Target="../media/image6.png"/><Relationship Id="rId4" Type="http://schemas.openxmlformats.org/officeDocument/2006/relationships/image" Target="../media/image10.jp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5.xml"/><Relationship Id="rId3" Type="http://schemas.openxmlformats.org/officeDocument/2006/relationships/image" Target="../media/image6.png"/><Relationship Id="rId4" Type="http://schemas.openxmlformats.org/officeDocument/2006/relationships/image" Target="../media/image42.png"/><Relationship Id="rId5" Type="http://schemas.openxmlformats.org/officeDocument/2006/relationships/image" Target="../media/image37.png"/><Relationship Id="rId6" Type="http://schemas.openxmlformats.org/officeDocument/2006/relationships/image" Target="../media/image48.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6.xml"/><Relationship Id="rId3" Type="http://schemas.openxmlformats.org/officeDocument/2006/relationships/image" Target="../media/image40.png"/><Relationship Id="rId4" Type="http://schemas.openxmlformats.org/officeDocument/2006/relationships/image" Target="../media/image57.png"/><Relationship Id="rId9" Type="http://schemas.openxmlformats.org/officeDocument/2006/relationships/image" Target="../media/image6.png"/><Relationship Id="rId5" Type="http://schemas.openxmlformats.org/officeDocument/2006/relationships/image" Target="../media/image60.png"/><Relationship Id="rId6" Type="http://schemas.openxmlformats.org/officeDocument/2006/relationships/image" Target="../media/image61.png"/><Relationship Id="rId7" Type="http://schemas.openxmlformats.org/officeDocument/2006/relationships/image" Target="../media/image30.png"/><Relationship Id="rId8" Type="http://schemas.openxmlformats.org/officeDocument/2006/relationships/image" Target="../media/image42.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7.xml"/><Relationship Id="rId3" Type="http://schemas.openxmlformats.org/officeDocument/2006/relationships/image" Target="../media/image6.png"/><Relationship Id="rId4" Type="http://schemas.openxmlformats.org/officeDocument/2006/relationships/image" Target="../media/image10.jp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8.xml"/><Relationship Id="rId3" Type="http://schemas.openxmlformats.org/officeDocument/2006/relationships/image" Target="../media/image47.jpg"/><Relationship Id="rId4" Type="http://schemas.openxmlformats.org/officeDocument/2006/relationships/image" Target="../media/image41.png"/><Relationship Id="rId5" Type="http://schemas.openxmlformats.org/officeDocument/2006/relationships/image" Target="../media/image44.png"/><Relationship Id="rId6" Type="http://schemas.openxmlformats.org/officeDocument/2006/relationships/image" Target="../media/image53.png"/><Relationship Id="rId7" Type="http://schemas.openxmlformats.org/officeDocument/2006/relationships/image" Target="../media/image54.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9.xml"/><Relationship Id="rId3" Type="http://schemas.openxmlformats.org/officeDocument/2006/relationships/image" Target="../media/image59.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43.jp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0.xml"/><Relationship Id="rId3" Type="http://schemas.openxmlformats.org/officeDocument/2006/relationships/image" Target="../media/image6.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1.xml"/><Relationship Id="rId3" Type="http://schemas.openxmlformats.org/officeDocument/2006/relationships/image" Target="../media/image6.png"/><Relationship Id="rId4" Type="http://schemas.openxmlformats.org/officeDocument/2006/relationships/image" Target="../media/image56.png"/><Relationship Id="rId5" Type="http://schemas.openxmlformats.org/officeDocument/2006/relationships/image" Target="../media/image46.png"/><Relationship Id="rId6" Type="http://schemas.openxmlformats.org/officeDocument/2006/relationships/image" Target="../media/image55.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2.xml"/><Relationship Id="rId3" Type="http://schemas.openxmlformats.org/officeDocument/2006/relationships/image" Target="../media/image6.png"/><Relationship Id="rId4" Type="http://schemas.openxmlformats.org/officeDocument/2006/relationships/image" Target="../media/image58.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3.xml"/><Relationship Id="rId3" Type="http://schemas.openxmlformats.org/officeDocument/2006/relationships/image" Target="../media/image41.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4.xml"/><Relationship Id="rId3" Type="http://schemas.openxmlformats.org/officeDocument/2006/relationships/image" Target="../media/image51.jpg"/><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6.png"/><Relationship Id="rId4" Type="http://schemas.openxmlformats.org/officeDocument/2006/relationships/image" Target="../media/image7.jpg"/><Relationship Id="rId5" Type="http://schemas.openxmlformats.org/officeDocument/2006/relationships/image" Target="../media/image4.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16.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6.png"/><Relationship Id="rId4" Type="http://schemas.openxmlformats.org/officeDocument/2006/relationships/image" Target="../media/image15.png"/><Relationship Id="rId5" Type="http://schemas.openxmlformats.org/officeDocument/2006/relationships/image" Target="../media/image9.png"/><Relationship Id="rId6" Type="http://schemas.openxmlformats.org/officeDocument/2006/relationships/image" Target="../media/image2.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image" Target="../media/image6.png"/><Relationship Id="rId4" Type="http://schemas.openxmlformats.org/officeDocument/2006/relationships/image" Target="../media/image8.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 Id="rId3" Type="http://schemas.openxmlformats.org/officeDocument/2006/relationships/image" Target="../media/image31.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D6E865"/>
        </a:solidFill>
      </p:bgPr>
    </p:bg>
    <p:spTree>
      <p:nvGrpSpPr>
        <p:cNvPr id="83" name="Shape 83"/>
        <p:cNvGrpSpPr/>
        <p:nvPr/>
      </p:nvGrpSpPr>
      <p:grpSpPr>
        <a:xfrm>
          <a:off x="0" y="0"/>
          <a:ext cx="0" cy="0"/>
          <a:chOff x="0" y="0"/>
          <a:chExt cx="0" cy="0"/>
        </a:xfrm>
      </p:grpSpPr>
      <p:pic>
        <p:nvPicPr>
          <p:cNvPr id="84" name="Google Shape;84;p13"/>
          <p:cNvPicPr preferRelativeResize="0"/>
          <p:nvPr/>
        </p:nvPicPr>
        <p:blipFill rotWithShape="1">
          <a:blip r:embed="rId3">
            <a:alphaModFix amt="19999"/>
          </a:blip>
          <a:srcRect b="0" l="0" r="0" t="0"/>
          <a:stretch/>
        </p:blipFill>
        <p:spPr>
          <a:xfrm rot="-717305">
            <a:off x="11479367" y="-2709009"/>
            <a:ext cx="10950670" cy="10006174"/>
          </a:xfrm>
          <a:prstGeom prst="rect">
            <a:avLst/>
          </a:prstGeom>
          <a:noFill/>
          <a:ln>
            <a:noFill/>
          </a:ln>
        </p:spPr>
      </p:pic>
      <p:pic>
        <p:nvPicPr>
          <p:cNvPr id="85" name="Google Shape;85;p13"/>
          <p:cNvPicPr preferRelativeResize="0"/>
          <p:nvPr/>
        </p:nvPicPr>
        <p:blipFill rotWithShape="1">
          <a:blip r:embed="rId4">
            <a:alphaModFix/>
          </a:blip>
          <a:srcRect b="18434" l="0" r="0" t="28947"/>
          <a:stretch/>
        </p:blipFill>
        <p:spPr>
          <a:xfrm>
            <a:off x="3362418" y="4383442"/>
            <a:ext cx="13896880" cy="4874859"/>
          </a:xfrm>
          <a:prstGeom prst="rect">
            <a:avLst/>
          </a:prstGeom>
          <a:noFill/>
          <a:ln>
            <a:noFill/>
          </a:ln>
        </p:spPr>
      </p:pic>
      <p:grpSp>
        <p:nvGrpSpPr>
          <p:cNvPr id="86" name="Google Shape;86;p13"/>
          <p:cNvGrpSpPr/>
          <p:nvPr/>
        </p:nvGrpSpPr>
        <p:grpSpPr>
          <a:xfrm>
            <a:off x="804600" y="-1194748"/>
            <a:ext cx="8019220" cy="7190123"/>
            <a:chOff x="0" y="-47625"/>
            <a:chExt cx="1615866" cy="1371062"/>
          </a:xfrm>
        </p:grpSpPr>
        <p:sp>
          <p:nvSpPr>
            <p:cNvPr id="87" name="Google Shape;87;p13"/>
            <p:cNvSpPr/>
            <p:nvPr/>
          </p:nvSpPr>
          <p:spPr>
            <a:xfrm>
              <a:off x="0" y="0"/>
              <a:ext cx="1615866" cy="1323437"/>
            </a:xfrm>
            <a:custGeom>
              <a:rect b="b" l="l" r="r" t="t"/>
              <a:pathLst>
                <a:path extrusionOk="0" h="1323437" w="1615866">
                  <a:moveTo>
                    <a:pt x="49681" y="0"/>
                  </a:moveTo>
                  <a:lnTo>
                    <a:pt x="1566185" y="0"/>
                  </a:lnTo>
                  <a:cubicBezTo>
                    <a:pt x="1593623" y="0"/>
                    <a:pt x="1615866" y="22243"/>
                    <a:pt x="1615866" y="49681"/>
                  </a:cubicBezTo>
                  <a:lnTo>
                    <a:pt x="1615866" y="1273756"/>
                  </a:lnTo>
                  <a:cubicBezTo>
                    <a:pt x="1615866" y="1301194"/>
                    <a:pt x="1593623" y="1323437"/>
                    <a:pt x="1566185" y="1323437"/>
                  </a:cubicBezTo>
                  <a:lnTo>
                    <a:pt x="49681" y="1323437"/>
                  </a:lnTo>
                  <a:cubicBezTo>
                    <a:pt x="22243" y="1323437"/>
                    <a:pt x="0" y="1301194"/>
                    <a:pt x="0" y="1273756"/>
                  </a:cubicBezTo>
                  <a:lnTo>
                    <a:pt x="0" y="49681"/>
                  </a:lnTo>
                  <a:cubicBezTo>
                    <a:pt x="0" y="22243"/>
                    <a:pt x="22243" y="0"/>
                    <a:pt x="49681" y="0"/>
                  </a:cubicBezTo>
                  <a:close/>
                </a:path>
              </a:pathLst>
            </a:custGeom>
            <a:solidFill>
              <a:srgbClr val="33643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8" name="Google Shape;88;p13"/>
            <p:cNvSpPr txBox="1"/>
            <p:nvPr/>
          </p:nvSpPr>
          <p:spPr>
            <a:xfrm>
              <a:off x="0" y="-47625"/>
              <a:ext cx="812800" cy="860425"/>
            </a:xfrm>
            <a:prstGeom prst="rect">
              <a:avLst/>
            </a:prstGeom>
            <a:noFill/>
            <a:ln>
              <a:noFill/>
            </a:ln>
          </p:spPr>
          <p:txBody>
            <a:bodyPr anchorCtr="0" anchor="ctr" bIns="50800" lIns="50800" spcFirstLastPara="1" rIns="50800" wrap="square" tIns="50800">
              <a:noAutofit/>
            </a:bodyPr>
            <a:lstStyle/>
            <a:p>
              <a:pPr indent="0" lvl="0" marL="0" marR="0" rtl="0" algn="ctr">
                <a:lnSpc>
                  <a:spcPct val="186611"/>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89" name="Google Shape;89;p13"/>
          <p:cNvSpPr txBox="1"/>
          <p:nvPr/>
        </p:nvSpPr>
        <p:spPr>
          <a:xfrm>
            <a:off x="10561762" y="9438840"/>
            <a:ext cx="6697500" cy="538800"/>
          </a:xfrm>
          <a:prstGeom prst="rect">
            <a:avLst/>
          </a:prstGeom>
          <a:noFill/>
          <a:ln>
            <a:noFill/>
          </a:ln>
        </p:spPr>
        <p:txBody>
          <a:bodyPr anchorCtr="0" anchor="t" bIns="0" lIns="0" spcFirstLastPara="1" rIns="0" wrap="square" tIns="0">
            <a:spAutoFit/>
          </a:bodyPr>
          <a:lstStyle/>
          <a:p>
            <a:pPr indent="0" lvl="0" marL="0" marR="0" rtl="0" algn="r">
              <a:lnSpc>
                <a:spcPct val="130000"/>
              </a:lnSpc>
              <a:spcBef>
                <a:spcPts val="0"/>
              </a:spcBef>
              <a:spcAft>
                <a:spcPts val="0"/>
              </a:spcAft>
              <a:buNone/>
            </a:pPr>
            <a:r>
              <a:rPr lang="en-US" sz="3500">
                <a:solidFill>
                  <a:srgbClr val="336430"/>
                </a:solidFill>
                <a:latin typeface="Lato"/>
                <a:ea typeface="Lato"/>
                <a:cs typeface="Lato"/>
                <a:sym typeface="Lato"/>
              </a:rPr>
              <a:t>Presentación</a:t>
            </a:r>
            <a:r>
              <a:rPr lang="en-US" sz="3500">
                <a:solidFill>
                  <a:srgbClr val="336430"/>
                </a:solidFill>
                <a:latin typeface="Lato"/>
                <a:ea typeface="Lato"/>
                <a:cs typeface="Lato"/>
                <a:sym typeface="Lato"/>
              </a:rPr>
              <a:t> de proyecto</a:t>
            </a:r>
            <a:endParaRPr/>
          </a:p>
        </p:txBody>
      </p:sp>
      <p:sp>
        <p:nvSpPr>
          <p:cNvPr id="90" name="Google Shape;90;p13"/>
          <p:cNvSpPr txBox="1"/>
          <p:nvPr/>
        </p:nvSpPr>
        <p:spPr>
          <a:xfrm>
            <a:off x="1054750" y="109075"/>
            <a:ext cx="7543500" cy="4587000"/>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None/>
            </a:pPr>
            <a:r>
              <a:rPr lang="en-US" sz="5800">
                <a:solidFill>
                  <a:srgbClr val="9EDD6C"/>
                </a:solidFill>
                <a:latin typeface="Francois One"/>
                <a:ea typeface="Francois One"/>
                <a:cs typeface="Francois One"/>
                <a:sym typeface="Francois One"/>
              </a:rPr>
              <a:t>Sala Comunitaria de Elaboración de Productos con agregado de valor de la Agricultura familiar</a:t>
            </a:r>
            <a:endParaRPr sz="5800">
              <a:solidFill>
                <a:srgbClr val="9EDD6C"/>
              </a:solidFill>
              <a:latin typeface="Francois One"/>
              <a:ea typeface="Francois One"/>
              <a:cs typeface="Francois One"/>
              <a:sym typeface="Francois One"/>
            </a:endParaRPr>
          </a:p>
          <a:p>
            <a:pPr indent="0" lvl="0" marL="0" marR="0" rtl="0" algn="l">
              <a:lnSpc>
                <a:spcPct val="100000"/>
              </a:lnSpc>
              <a:spcBef>
                <a:spcPts val="0"/>
              </a:spcBef>
              <a:spcAft>
                <a:spcPts val="0"/>
              </a:spcAft>
              <a:buNone/>
            </a:pPr>
            <a:r>
              <a:t/>
            </a:r>
            <a:endParaRPr sz="800"/>
          </a:p>
        </p:txBody>
      </p:sp>
      <p:pic>
        <p:nvPicPr>
          <p:cNvPr id="91" name="Google Shape;91;p13"/>
          <p:cNvPicPr preferRelativeResize="0"/>
          <p:nvPr/>
        </p:nvPicPr>
        <p:blipFill>
          <a:blip r:embed="rId5">
            <a:alphaModFix/>
          </a:blip>
          <a:stretch>
            <a:fillRect/>
          </a:stretch>
        </p:blipFill>
        <p:spPr>
          <a:xfrm>
            <a:off x="3746200" y="4565300"/>
            <a:ext cx="4852050" cy="1430075"/>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90"/>
                                        </p:tgtEl>
                                        <p:attrNameLst>
                                          <p:attrName>style.visibility</p:attrName>
                                        </p:attrNameLst>
                                      </p:cBhvr>
                                      <p:to>
                                        <p:strVal val="visible"/>
                                      </p:to>
                                    </p:set>
                                    <p:animEffect filter="fade" transition="in">
                                      <p:cBhvr>
                                        <p:cTn dur="500"/>
                                        <p:tgtEl>
                                          <p:spTgt spid="90"/>
                                        </p:tgtEl>
                                      </p:cBhvr>
                                    </p:animEffect>
                                  </p:childTnLst>
                                </p:cTn>
                              </p:par>
                              <p:par>
                                <p:cTn fill="hold" nodeType="withEffect" presetClass="entr" presetID="10" presetSubtype="0">
                                  <p:stCondLst>
                                    <p:cond delay="0"/>
                                  </p:stCondLst>
                                  <p:childTnLst>
                                    <p:set>
                                      <p:cBhvr>
                                        <p:cTn dur="1" fill="hold">
                                          <p:stCondLst>
                                            <p:cond delay="0"/>
                                          </p:stCondLst>
                                        </p:cTn>
                                        <p:tgtEl>
                                          <p:spTgt spid="89"/>
                                        </p:tgtEl>
                                        <p:attrNameLst>
                                          <p:attrName>style.visibility</p:attrName>
                                        </p:attrNameLst>
                                      </p:cBhvr>
                                      <p:to>
                                        <p:strVal val="visible"/>
                                      </p:to>
                                    </p:set>
                                    <p:animEffect filter="fade" transition="in">
                                      <p:cBhvr>
                                        <p:cTn dur="500"/>
                                        <p:tgtEl>
                                          <p:spTgt spid="89"/>
                                        </p:tgtEl>
                                      </p:cBhvr>
                                    </p:animEffect>
                                  </p:childTnLst>
                                </p:cTn>
                              </p:par>
                              <p:par>
                                <p:cTn fill="hold" nodeType="withEffect" presetClass="entr" presetID="10" presetSubtype="0">
                                  <p:stCondLst>
                                    <p:cond delay="0"/>
                                  </p:stCondLst>
                                  <p:childTnLst>
                                    <p:set>
                                      <p:cBhvr>
                                        <p:cTn dur="1" fill="hold">
                                          <p:stCondLst>
                                            <p:cond delay="0"/>
                                          </p:stCondLst>
                                        </p:cTn>
                                        <p:tgtEl>
                                          <p:spTgt spid="91"/>
                                        </p:tgtEl>
                                        <p:attrNameLst>
                                          <p:attrName>style.visibility</p:attrName>
                                        </p:attrNameLst>
                                      </p:cBhvr>
                                      <p:to>
                                        <p:strVal val="visible"/>
                                      </p:to>
                                    </p:set>
                                    <p:animEffect filter="fade" transition="in">
                                      <p:cBhvr>
                                        <p:cTn dur="1"/>
                                        <p:tgtEl>
                                          <p:spTgt spid="91"/>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EDECEC"/>
        </a:solidFill>
      </p:bgPr>
    </p:bg>
    <p:spTree>
      <p:nvGrpSpPr>
        <p:cNvPr id="221" name="Shape 221"/>
        <p:cNvGrpSpPr/>
        <p:nvPr/>
      </p:nvGrpSpPr>
      <p:grpSpPr>
        <a:xfrm>
          <a:off x="0" y="0"/>
          <a:ext cx="0" cy="0"/>
          <a:chOff x="0" y="0"/>
          <a:chExt cx="0" cy="0"/>
        </a:xfrm>
      </p:grpSpPr>
      <p:pic>
        <p:nvPicPr>
          <p:cNvPr id="222" name="Google Shape;222;p22"/>
          <p:cNvPicPr preferRelativeResize="0"/>
          <p:nvPr/>
        </p:nvPicPr>
        <p:blipFill rotWithShape="1">
          <a:blip r:embed="rId3">
            <a:alphaModFix/>
          </a:blip>
          <a:srcRect b="17768" l="0" r="0" t="17769"/>
          <a:stretch/>
        </p:blipFill>
        <p:spPr>
          <a:xfrm>
            <a:off x="7178778" y="0"/>
            <a:ext cx="11109222" cy="4771096"/>
          </a:xfrm>
          <a:prstGeom prst="rect">
            <a:avLst/>
          </a:prstGeom>
          <a:noFill/>
          <a:ln>
            <a:noFill/>
          </a:ln>
        </p:spPr>
      </p:pic>
      <p:grpSp>
        <p:nvGrpSpPr>
          <p:cNvPr id="223" name="Google Shape;223;p22"/>
          <p:cNvGrpSpPr/>
          <p:nvPr/>
        </p:nvGrpSpPr>
        <p:grpSpPr>
          <a:xfrm>
            <a:off x="0" y="4590270"/>
            <a:ext cx="18287996" cy="5696730"/>
            <a:chOff x="0" y="-47625"/>
            <a:chExt cx="4816592" cy="1500373"/>
          </a:xfrm>
        </p:grpSpPr>
        <p:sp>
          <p:nvSpPr>
            <p:cNvPr id="224" name="Google Shape;224;p22"/>
            <p:cNvSpPr/>
            <p:nvPr/>
          </p:nvSpPr>
          <p:spPr>
            <a:xfrm>
              <a:off x="0" y="0"/>
              <a:ext cx="4816592" cy="1452748"/>
            </a:xfrm>
            <a:custGeom>
              <a:rect b="b" l="l" r="r" t="t"/>
              <a:pathLst>
                <a:path extrusionOk="0" h="1452748" w="4816592">
                  <a:moveTo>
                    <a:pt x="0" y="0"/>
                  </a:moveTo>
                  <a:lnTo>
                    <a:pt x="4816592" y="0"/>
                  </a:lnTo>
                  <a:lnTo>
                    <a:pt x="4816592" y="1452748"/>
                  </a:lnTo>
                  <a:lnTo>
                    <a:pt x="0" y="1452748"/>
                  </a:lnTo>
                  <a:close/>
                </a:path>
              </a:pathLst>
            </a:custGeom>
            <a:solidFill>
              <a:srgbClr val="9EDD6C"/>
            </a:solidFill>
            <a:ln>
              <a:noFill/>
            </a:ln>
          </p:spPr>
        </p:sp>
        <p:sp>
          <p:nvSpPr>
            <p:cNvPr id="225" name="Google Shape;225;p22"/>
            <p:cNvSpPr txBox="1"/>
            <p:nvPr/>
          </p:nvSpPr>
          <p:spPr>
            <a:xfrm>
              <a:off x="0" y="-47625"/>
              <a:ext cx="812800" cy="860425"/>
            </a:xfrm>
            <a:prstGeom prst="rect">
              <a:avLst/>
            </a:prstGeom>
            <a:noFill/>
            <a:ln>
              <a:noFill/>
            </a:ln>
          </p:spPr>
          <p:txBody>
            <a:bodyPr anchorCtr="0" anchor="ctr" bIns="50800" lIns="50800" spcFirstLastPara="1" rIns="50800" wrap="square" tIns="50800">
              <a:noAutofit/>
            </a:bodyPr>
            <a:lstStyle/>
            <a:p>
              <a:pPr indent="0" lvl="0" marL="0" marR="0" rtl="0" algn="ctr">
                <a:lnSpc>
                  <a:spcPct val="186611"/>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cxnSp>
        <p:nvCxnSpPr>
          <p:cNvPr id="226" name="Google Shape;226;p22"/>
          <p:cNvCxnSpPr/>
          <p:nvPr/>
        </p:nvCxnSpPr>
        <p:spPr>
          <a:xfrm flipH="1" rot="10800000">
            <a:off x="4252316" y="5949807"/>
            <a:ext cx="1418586" cy="8283"/>
          </a:xfrm>
          <a:prstGeom prst="straightConnector1">
            <a:avLst/>
          </a:prstGeom>
          <a:noFill/>
          <a:ln cap="flat" cmpd="sng" w="38100">
            <a:solidFill>
              <a:srgbClr val="336430"/>
            </a:solidFill>
            <a:prstDash val="solid"/>
            <a:round/>
            <a:headEnd len="sm" w="sm" type="none"/>
            <a:tailEnd len="med" w="med" type="triangle"/>
          </a:ln>
        </p:spPr>
      </p:cxnSp>
      <p:cxnSp>
        <p:nvCxnSpPr>
          <p:cNvPr id="227" name="Google Shape;227;p22"/>
          <p:cNvCxnSpPr/>
          <p:nvPr/>
        </p:nvCxnSpPr>
        <p:spPr>
          <a:xfrm flipH="1" rot="10800000">
            <a:off x="-10824" y="8353902"/>
            <a:ext cx="3322555" cy="19050"/>
          </a:xfrm>
          <a:prstGeom prst="straightConnector1">
            <a:avLst/>
          </a:prstGeom>
          <a:noFill/>
          <a:ln cap="flat" cmpd="sng" w="38100">
            <a:solidFill>
              <a:srgbClr val="336430"/>
            </a:solidFill>
            <a:prstDash val="solid"/>
            <a:round/>
            <a:headEnd len="sm" w="sm" type="none"/>
            <a:tailEnd len="sm" w="sm" type="none"/>
          </a:ln>
        </p:spPr>
      </p:cxnSp>
      <p:sp>
        <p:nvSpPr>
          <p:cNvPr id="228" name="Google Shape;228;p22"/>
          <p:cNvSpPr txBox="1"/>
          <p:nvPr/>
        </p:nvSpPr>
        <p:spPr>
          <a:xfrm>
            <a:off x="809296" y="1013948"/>
            <a:ext cx="5081100" cy="2770500"/>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None/>
            </a:pPr>
            <a:r>
              <a:rPr lang="en-US" sz="9000">
                <a:solidFill>
                  <a:srgbClr val="293D2F"/>
                </a:solidFill>
                <a:latin typeface="Francois One"/>
                <a:ea typeface="Francois One"/>
                <a:cs typeface="Francois One"/>
                <a:sym typeface="Francois One"/>
              </a:rPr>
              <a:t>Etapas de diseño</a:t>
            </a:r>
            <a:endParaRPr/>
          </a:p>
        </p:txBody>
      </p:sp>
      <p:grpSp>
        <p:nvGrpSpPr>
          <p:cNvPr id="229" name="Google Shape;229;p22"/>
          <p:cNvGrpSpPr/>
          <p:nvPr/>
        </p:nvGrpSpPr>
        <p:grpSpPr>
          <a:xfrm>
            <a:off x="809296" y="5349003"/>
            <a:ext cx="3535976" cy="3743514"/>
            <a:chOff x="0" y="-47625"/>
            <a:chExt cx="812700" cy="860400"/>
          </a:xfrm>
        </p:grpSpPr>
        <p:sp>
          <p:nvSpPr>
            <p:cNvPr id="230" name="Google Shape;230;p22"/>
            <p:cNvSpPr/>
            <p:nvPr/>
          </p:nvSpPr>
          <p:spPr>
            <a:xfrm>
              <a:off x="0" y="0"/>
              <a:ext cx="792024" cy="182828"/>
            </a:xfrm>
            <a:custGeom>
              <a:rect b="b" l="l" r="r" t="t"/>
              <a:pathLst>
                <a:path extrusionOk="0" h="182828" w="792024">
                  <a:moveTo>
                    <a:pt x="0" y="0"/>
                  </a:moveTo>
                  <a:lnTo>
                    <a:pt x="792024" y="0"/>
                  </a:lnTo>
                  <a:lnTo>
                    <a:pt x="792024" y="182828"/>
                  </a:lnTo>
                  <a:lnTo>
                    <a:pt x="0" y="182828"/>
                  </a:lnTo>
                  <a:close/>
                </a:path>
              </a:pathLst>
            </a:custGeom>
            <a:solidFill>
              <a:srgbClr val="336430"/>
            </a:solidFill>
            <a:ln>
              <a:noFill/>
            </a:ln>
          </p:spPr>
        </p:sp>
        <p:sp>
          <p:nvSpPr>
            <p:cNvPr id="231" name="Google Shape;231;p22"/>
            <p:cNvSpPr txBox="1"/>
            <p:nvPr/>
          </p:nvSpPr>
          <p:spPr>
            <a:xfrm>
              <a:off x="0" y="-47625"/>
              <a:ext cx="812700" cy="860400"/>
            </a:xfrm>
            <a:prstGeom prst="rect">
              <a:avLst/>
            </a:prstGeom>
            <a:noFill/>
            <a:ln>
              <a:noFill/>
            </a:ln>
          </p:spPr>
          <p:txBody>
            <a:bodyPr anchorCtr="0" anchor="ctr" bIns="50800" lIns="50800" spcFirstLastPara="1" rIns="50800" wrap="square" tIns="50800">
              <a:noAutofit/>
            </a:bodyPr>
            <a:lstStyle/>
            <a:p>
              <a:pPr indent="0" lvl="0" marL="0" marR="0" rtl="0" algn="ctr">
                <a:lnSpc>
                  <a:spcPct val="186611"/>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232" name="Google Shape;232;p22"/>
          <p:cNvSpPr txBox="1"/>
          <p:nvPr/>
        </p:nvSpPr>
        <p:spPr>
          <a:xfrm>
            <a:off x="882431" y="5670116"/>
            <a:ext cx="3329400" cy="492300"/>
          </a:xfrm>
          <a:prstGeom prst="rect">
            <a:avLst/>
          </a:prstGeom>
          <a:noFill/>
          <a:ln>
            <a:noFill/>
          </a:ln>
        </p:spPr>
        <p:txBody>
          <a:bodyPr anchorCtr="0" anchor="t" bIns="0" lIns="0" spcFirstLastPara="1" rIns="0" wrap="square" tIns="0">
            <a:spAutoFit/>
          </a:bodyPr>
          <a:lstStyle/>
          <a:p>
            <a:pPr indent="0" lvl="0" marL="0" marR="0" rtl="0" algn="ctr">
              <a:lnSpc>
                <a:spcPct val="140012"/>
              </a:lnSpc>
              <a:spcBef>
                <a:spcPts val="0"/>
              </a:spcBef>
              <a:spcAft>
                <a:spcPts val="0"/>
              </a:spcAft>
              <a:buNone/>
            </a:pPr>
            <a:r>
              <a:rPr b="1" lang="en-US" sz="3199">
                <a:solidFill>
                  <a:srgbClr val="EDECEC"/>
                </a:solidFill>
                <a:latin typeface="Lato"/>
                <a:ea typeface="Lato"/>
                <a:cs typeface="Lato"/>
                <a:sym typeface="Lato"/>
              </a:rPr>
              <a:t>Análisis y diseño</a:t>
            </a:r>
            <a:endParaRPr/>
          </a:p>
        </p:txBody>
      </p:sp>
      <p:sp>
        <p:nvSpPr>
          <p:cNvPr id="233" name="Google Shape;233;p22"/>
          <p:cNvSpPr txBox="1"/>
          <p:nvPr/>
        </p:nvSpPr>
        <p:spPr>
          <a:xfrm>
            <a:off x="1106272" y="6501052"/>
            <a:ext cx="2852100" cy="923100"/>
          </a:xfrm>
          <a:prstGeom prst="rect">
            <a:avLst/>
          </a:prstGeom>
          <a:noFill/>
          <a:ln>
            <a:noFill/>
          </a:ln>
        </p:spPr>
        <p:txBody>
          <a:bodyPr anchorCtr="0" anchor="t" bIns="0" lIns="0" spcFirstLastPara="1" rIns="0" wrap="square" tIns="0">
            <a:spAutoFit/>
          </a:bodyPr>
          <a:lstStyle/>
          <a:p>
            <a:pPr indent="0" lvl="0" marL="0" marR="0" rtl="0" algn="ctr">
              <a:lnSpc>
                <a:spcPct val="140016"/>
              </a:lnSpc>
              <a:spcBef>
                <a:spcPts val="0"/>
              </a:spcBef>
              <a:spcAft>
                <a:spcPts val="0"/>
              </a:spcAft>
              <a:buNone/>
            </a:pPr>
            <a:r>
              <a:rPr lang="en-US" sz="2499">
                <a:solidFill>
                  <a:srgbClr val="293D2F"/>
                </a:solidFill>
                <a:latin typeface="Lato"/>
                <a:ea typeface="Lato"/>
                <a:cs typeface="Lato"/>
                <a:sym typeface="Lato"/>
              </a:rPr>
              <a:t>Boceto</a:t>
            </a:r>
            <a:r>
              <a:rPr lang="en-US" sz="2499">
                <a:solidFill>
                  <a:srgbClr val="293D2F"/>
                </a:solidFill>
                <a:latin typeface="Lato"/>
                <a:ea typeface="Lato"/>
                <a:cs typeface="Lato"/>
                <a:sym typeface="Lato"/>
              </a:rPr>
              <a:t> de los mismos.</a:t>
            </a:r>
            <a:r>
              <a:rPr b="0" i="0" lang="en-US" sz="2499" u="none" cap="none" strike="noStrike">
                <a:solidFill>
                  <a:srgbClr val="293D2F"/>
                </a:solidFill>
                <a:latin typeface="Lato"/>
                <a:ea typeface="Lato"/>
                <a:cs typeface="Lato"/>
                <a:sym typeface="Lato"/>
              </a:rPr>
              <a:t> </a:t>
            </a:r>
            <a:endParaRPr/>
          </a:p>
        </p:txBody>
      </p:sp>
      <p:grpSp>
        <p:nvGrpSpPr>
          <p:cNvPr id="234" name="Google Shape;234;p22"/>
          <p:cNvGrpSpPr/>
          <p:nvPr/>
        </p:nvGrpSpPr>
        <p:grpSpPr>
          <a:xfrm>
            <a:off x="5671013" y="5349003"/>
            <a:ext cx="3536420" cy="3743626"/>
            <a:chOff x="0" y="-47625"/>
            <a:chExt cx="812800" cy="860425"/>
          </a:xfrm>
        </p:grpSpPr>
        <p:sp>
          <p:nvSpPr>
            <p:cNvPr id="235" name="Google Shape;235;p22"/>
            <p:cNvSpPr/>
            <p:nvPr/>
          </p:nvSpPr>
          <p:spPr>
            <a:xfrm>
              <a:off x="0" y="0"/>
              <a:ext cx="792024" cy="182828"/>
            </a:xfrm>
            <a:custGeom>
              <a:rect b="b" l="l" r="r" t="t"/>
              <a:pathLst>
                <a:path extrusionOk="0" h="182828" w="792024">
                  <a:moveTo>
                    <a:pt x="0" y="0"/>
                  </a:moveTo>
                  <a:lnTo>
                    <a:pt x="792024" y="0"/>
                  </a:lnTo>
                  <a:lnTo>
                    <a:pt x="792024" y="182828"/>
                  </a:lnTo>
                  <a:lnTo>
                    <a:pt x="0" y="182828"/>
                  </a:lnTo>
                  <a:close/>
                </a:path>
              </a:pathLst>
            </a:custGeom>
            <a:solidFill>
              <a:srgbClr val="336430"/>
            </a:solidFill>
            <a:ln>
              <a:noFill/>
            </a:ln>
          </p:spPr>
        </p:sp>
        <p:sp>
          <p:nvSpPr>
            <p:cNvPr id="236" name="Google Shape;236;p22"/>
            <p:cNvSpPr txBox="1"/>
            <p:nvPr/>
          </p:nvSpPr>
          <p:spPr>
            <a:xfrm>
              <a:off x="0" y="-47625"/>
              <a:ext cx="812800" cy="860425"/>
            </a:xfrm>
            <a:prstGeom prst="rect">
              <a:avLst/>
            </a:prstGeom>
            <a:noFill/>
            <a:ln>
              <a:noFill/>
            </a:ln>
          </p:spPr>
          <p:txBody>
            <a:bodyPr anchorCtr="0" anchor="ctr" bIns="50800" lIns="50800" spcFirstLastPara="1" rIns="50800" wrap="square" tIns="50800">
              <a:noAutofit/>
            </a:bodyPr>
            <a:lstStyle/>
            <a:p>
              <a:pPr indent="0" lvl="0" marL="0" marR="0" rtl="0" algn="ctr">
                <a:lnSpc>
                  <a:spcPct val="186611"/>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237" name="Google Shape;237;p22"/>
          <p:cNvSpPr txBox="1"/>
          <p:nvPr/>
        </p:nvSpPr>
        <p:spPr>
          <a:xfrm>
            <a:off x="5604225" y="5669500"/>
            <a:ext cx="3536100" cy="492300"/>
          </a:xfrm>
          <a:prstGeom prst="rect">
            <a:avLst/>
          </a:prstGeom>
          <a:noFill/>
          <a:ln>
            <a:noFill/>
          </a:ln>
        </p:spPr>
        <p:txBody>
          <a:bodyPr anchorCtr="0" anchor="t" bIns="0" lIns="0" spcFirstLastPara="1" rIns="0" wrap="square" tIns="0">
            <a:spAutoFit/>
          </a:bodyPr>
          <a:lstStyle/>
          <a:p>
            <a:pPr indent="0" lvl="0" marL="0" marR="0" rtl="0" algn="ctr">
              <a:lnSpc>
                <a:spcPct val="140012"/>
              </a:lnSpc>
              <a:spcBef>
                <a:spcPts val="0"/>
              </a:spcBef>
              <a:spcAft>
                <a:spcPts val="0"/>
              </a:spcAft>
              <a:buNone/>
            </a:pPr>
            <a:r>
              <a:rPr b="1" lang="en-US" sz="3199">
                <a:solidFill>
                  <a:srgbClr val="EDECEC"/>
                </a:solidFill>
                <a:latin typeface="Lato"/>
                <a:ea typeface="Lato"/>
                <a:cs typeface="Lato"/>
                <a:sym typeface="Lato"/>
              </a:rPr>
              <a:t>Modelo de objeto</a:t>
            </a:r>
            <a:endParaRPr/>
          </a:p>
        </p:txBody>
      </p:sp>
      <p:sp>
        <p:nvSpPr>
          <p:cNvPr id="238" name="Google Shape;238;p22"/>
          <p:cNvSpPr txBox="1"/>
          <p:nvPr/>
        </p:nvSpPr>
        <p:spPr>
          <a:xfrm>
            <a:off x="5967989" y="6501052"/>
            <a:ext cx="2852100" cy="923100"/>
          </a:xfrm>
          <a:prstGeom prst="rect">
            <a:avLst/>
          </a:prstGeom>
          <a:noFill/>
          <a:ln>
            <a:noFill/>
          </a:ln>
        </p:spPr>
        <p:txBody>
          <a:bodyPr anchorCtr="0" anchor="t" bIns="0" lIns="0" spcFirstLastPara="1" rIns="0" wrap="square" tIns="0">
            <a:spAutoFit/>
          </a:bodyPr>
          <a:lstStyle/>
          <a:p>
            <a:pPr indent="0" lvl="0" marL="0" marR="0" rtl="0" algn="ctr">
              <a:lnSpc>
                <a:spcPct val="140016"/>
              </a:lnSpc>
              <a:spcBef>
                <a:spcPts val="0"/>
              </a:spcBef>
              <a:spcAft>
                <a:spcPts val="0"/>
              </a:spcAft>
              <a:buNone/>
            </a:pPr>
            <a:r>
              <a:rPr lang="en-US" sz="2499">
                <a:solidFill>
                  <a:srgbClr val="293D2F"/>
                </a:solidFill>
                <a:latin typeface="Lato"/>
                <a:ea typeface="Lato"/>
                <a:cs typeface="Lato"/>
                <a:sym typeface="Lato"/>
              </a:rPr>
              <a:t>Definición</a:t>
            </a:r>
            <a:r>
              <a:rPr lang="en-US" sz="2499">
                <a:solidFill>
                  <a:srgbClr val="293D2F"/>
                </a:solidFill>
                <a:latin typeface="Lato"/>
                <a:ea typeface="Lato"/>
                <a:cs typeface="Lato"/>
                <a:sym typeface="Lato"/>
              </a:rPr>
              <a:t> de los mismos</a:t>
            </a:r>
            <a:r>
              <a:rPr b="0" i="0" lang="en-US" sz="2499" u="none" cap="none" strike="noStrike">
                <a:solidFill>
                  <a:srgbClr val="293D2F"/>
                </a:solidFill>
                <a:latin typeface="Lato"/>
                <a:ea typeface="Lato"/>
                <a:cs typeface="Lato"/>
                <a:sym typeface="Lato"/>
              </a:rPr>
              <a:t>. </a:t>
            </a:r>
            <a:endParaRPr/>
          </a:p>
        </p:txBody>
      </p:sp>
      <p:grpSp>
        <p:nvGrpSpPr>
          <p:cNvPr id="239" name="Google Shape;239;p22"/>
          <p:cNvGrpSpPr/>
          <p:nvPr/>
        </p:nvGrpSpPr>
        <p:grpSpPr>
          <a:xfrm>
            <a:off x="10532731" y="5349003"/>
            <a:ext cx="3536420" cy="3743626"/>
            <a:chOff x="0" y="-47625"/>
            <a:chExt cx="812800" cy="860425"/>
          </a:xfrm>
        </p:grpSpPr>
        <p:sp>
          <p:nvSpPr>
            <p:cNvPr id="240" name="Google Shape;240;p22"/>
            <p:cNvSpPr/>
            <p:nvPr/>
          </p:nvSpPr>
          <p:spPr>
            <a:xfrm>
              <a:off x="0" y="0"/>
              <a:ext cx="792024" cy="182828"/>
            </a:xfrm>
            <a:custGeom>
              <a:rect b="b" l="l" r="r" t="t"/>
              <a:pathLst>
                <a:path extrusionOk="0" h="182828" w="792024">
                  <a:moveTo>
                    <a:pt x="0" y="0"/>
                  </a:moveTo>
                  <a:lnTo>
                    <a:pt x="792024" y="0"/>
                  </a:lnTo>
                  <a:lnTo>
                    <a:pt x="792024" y="182828"/>
                  </a:lnTo>
                  <a:lnTo>
                    <a:pt x="0" y="182828"/>
                  </a:lnTo>
                  <a:close/>
                </a:path>
              </a:pathLst>
            </a:custGeom>
            <a:solidFill>
              <a:srgbClr val="336430"/>
            </a:solidFill>
            <a:ln>
              <a:noFill/>
            </a:ln>
          </p:spPr>
        </p:sp>
        <p:sp>
          <p:nvSpPr>
            <p:cNvPr id="241" name="Google Shape;241;p22"/>
            <p:cNvSpPr txBox="1"/>
            <p:nvPr/>
          </p:nvSpPr>
          <p:spPr>
            <a:xfrm>
              <a:off x="0" y="-47625"/>
              <a:ext cx="812800" cy="860425"/>
            </a:xfrm>
            <a:prstGeom prst="rect">
              <a:avLst/>
            </a:prstGeom>
            <a:noFill/>
            <a:ln>
              <a:noFill/>
            </a:ln>
          </p:spPr>
          <p:txBody>
            <a:bodyPr anchorCtr="0" anchor="ctr" bIns="50800" lIns="50800" spcFirstLastPara="1" rIns="50800" wrap="square" tIns="50800">
              <a:noAutofit/>
            </a:bodyPr>
            <a:lstStyle/>
            <a:p>
              <a:pPr indent="0" lvl="0" marL="0" marR="0" rtl="0" algn="ctr">
                <a:lnSpc>
                  <a:spcPct val="186611"/>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242" name="Google Shape;242;p22"/>
          <p:cNvSpPr txBox="1"/>
          <p:nvPr/>
        </p:nvSpPr>
        <p:spPr>
          <a:xfrm>
            <a:off x="10605865" y="5670116"/>
            <a:ext cx="3329400" cy="492300"/>
          </a:xfrm>
          <a:prstGeom prst="rect">
            <a:avLst/>
          </a:prstGeom>
          <a:noFill/>
          <a:ln>
            <a:noFill/>
          </a:ln>
        </p:spPr>
        <p:txBody>
          <a:bodyPr anchorCtr="0" anchor="t" bIns="0" lIns="0" spcFirstLastPara="1" rIns="0" wrap="square" tIns="0">
            <a:spAutoFit/>
          </a:bodyPr>
          <a:lstStyle/>
          <a:p>
            <a:pPr indent="0" lvl="0" marL="0" marR="0" rtl="0" algn="ctr">
              <a:lnSpc>
                <a:spcPct val="140012"/>
              </a:lnSpc>
              <a:spcBef>
                <a:spcPts val="0"/>
              </a:spcBef>
              <a:spcAft>
                <a:spcPts val="0"/>
              </a:spcAft>
              <a:buNone/>
            </a:pPr>
            <a:r>
              <a:rPr b="1" lang="en-US" sz="3199">
                <a:solidFill>
                  <a:srgbClr val="EDECEC"/>
                </a:solidFill>
                <a:latin typeface="Lato"/>
                <a:ea typeface="Lato"/>
                <a:cs typeface="Lato"/>
                <a:sym typeface="Lato"/>
              </a:rPr>
              <a:t>Persistencia</a:t>
            </a:r>
            <a:endParaRPr/>
          </a:p>
        </p:txBody>
      </p:sp>
      <p:sp>
        <p:nvSpPr>
          <p:cNvPr id="243" name="Google Shape;243;p22"/>
          <p:cNvSpPr txBox="1"/>
          <p:nvPr/>
        </p:nvSpPr>
        <p:spPr>
          <a:xfrm>
            <a:off x="10829706" y="6501052"/>
            <a:ext cx="2852100" cy="923100"/>
          </a:xfrm>
          <a:prstGeom prst="rect">
            <a:avLst/>
          </a:prstGeom>
          <a:noFill/>
          <a:ln>
            <a:noFill/>
          </a:ln>
        </p:spPr>
        <p:txBody>
          <a:bodyPr anchorCtr="0" anchor="t" bIns="0" lIns="0" spcFirstLastPara="1" rIns="0" wrap="square" tIns="0">
            <a:spAutoFit/>
          </a:bodyPr>
          <a:lstStyle/>
          <a:p>
            <a:pPr indent="0" lvl="0" marL="0" marR="0" rtl="0" algn="ctr">
              <a:lnSpc>
                <a:spcPct val="140016"/>
              </a:lnSpc>
              <a:spcBef>
                <a:spcPts val="0"/>
              </a:spcBef>
              <a:spcAft>
                <a:spcPts val="0"/>
              </a:spcAft>
              <a:buNone/>
            </a:pPr>
            <a:r>
              <a:rPr lang="en-US" sz="2499">
                <a:solidFill>
                  <a:srgbClr val="293D2F"/>
                </a:solidFill>
                <a:latin typeface="Lato"/>
                <a:ea typeface="Lato"/>
                <a:cs typeface="Lato"/>
                <a:sym typeface="Lato"/>
              </a:rPr>
              <a:t>Desarrollo de la capa.</a:t>
            </a:r>
            <a:endParaRPr/>
          </a:p>
        </p:txBody>
      </p:sp>
      <p:grpSp>
        <p:nvGrpSpPr>
          <p:cNvPr id="244" name="Google Shape;244;p22"/>
          <p:cNvGrpSpPr/>
          <p:nvPr/>
        </p:nvGrpSpPr>
        <p:grpSpPr>
          <a:xfrm>
            <a:off x="3238596" y="7725766"/>
            <a:ext cx="3536412" cy="3743623"/>
            <a:chOff x="0" y="-47625"/>
            <a:chExt cx="812800" cy="860425"/>
          </a:xfrm>
        </p:grpSpPr>
        <p:sp>
          <p:nvSpPr>
            <p:cNvPr id="245" name="Google Shape;245;p22"/>
            <p:cNvSpPr/>
            <p:nvPr/>
          </p:nvSpPr>
          <p:spPr>
            <a:xfrm>
              <a:off x="0" y="0"/>
              <a:ext cx="792024" cy="182828"/>
            </a:xfrm>
            <a:custGeom>
              <a:rect b="b" l="l" r="r" t="t"/>
              <a:pathLst>
                <a:path extrusionOk="0" h="182828" w="792024">
                  <a:moveTo>
                    <a:pt x="0" y="0"/>
                  </a:moveTo>
                  <a:lnTo>
                    <a:pt x="792024" y="0"/>
                  </a:lnTo>
                  <a:lnTo>
                    <a:pt x="792024" y="182828"/>
                  </a:lnTo>
                  <a:lnTo>
                    <a:pt x="0" y="182828"/>
                  </a:lnTo>
                  <a:close/>
                </a:path>
              </a:pathLst>
            </a:custGeom>
            <a:solidFill>
              <a:srgbClr val="336430"/>
            </a:solidFill>
            <a:ln>
              <a:noFill/>
            </a:ln>
          </p:spPr>
        </p:sp>
        <p:sp>
          <p:nvSpPr>
            <p:cNvPr id="246" name="Google Shape;246;p22"/>
            <p:cNvSpPr txBox="1"/>
            <p:nvPr/>
          </p:nvSpPr>
          <p:spPr>
            <a:xfrm>
              <a:off x="0" y="-47625"/>
              <a:ext cx="812800" cy="860425"/>
            </a:xfrm>
            <a:prstGeom prst="rect">
              <a:avLst/>
            </a:prstGeom>
            <a:noFill/>
            <a:ln>
              <a:noFill/>
            </a:ln>
          </p:spPr>
          <p:txBody>
            <a:bodyPr anchorCtr="0" anchor="ctr" bIns="50800" lIns="50800" spcFirstLastPara="1" rIns="50800" wrap="square" tIns="50800">
              <a:noAutofit/>
            </a:bodyPr>
            <a:lstStyle/>
            <a:p>
              <a:pPr indent="0" lvl="0" marL="0" marR="0" rtl="0" algn="ctr">
                <a:lnSpc>
                  <a:spcPct val="186611"/>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247" name="Google Shape;247;p22"/>
          <p:cNvSpPr txBox="1"/>
          <p:nvPr/>
        </p:nvSpPr>
        <p:spPr>
          <a:xfrm>
            <a:off x="3311731" y="8046879"/>
            <a:ext cx="3329400" cy="492300"/>
          </a:xfrm>
          <a:prstGeom prst="rect">
            <a:avLst/>
          </a:prstGeom>
          <a:noFill/>
          <a:ln>
            <a:noFill/>
          </a:ln>
        </p:spPr>
        <p:txBody>
          <a:bodyPr anchorCtr="0" anchor="t" bIns="0" lIns="0" spcFirstLastPara="1" rIns="0" wrap="square" tIns="0">
            <a:spAutoFit/>
          </a:bodyPr>
          <a:lstStyle/>
          <a:p>
            <a:pPr indent="0" lvl="0" marL="0" marR="0" rtl="0" algn="ctr">
              <a:lnSpc>
                <a:spcPct val="140012"/>
              </a:lnSpc>
              <a:spcBef>
                <a:spcPts val="0"/>
              </a:spcBef>
              <a:spcAft>
                <a:spcPts val="0"/>
              </a:spcAft>
              <a:buNone/>
            </a:pPr>
            <a:r>
              <a:rPr b="1" lang="en-US" sz="3199">
                <a:solidFill>
                  <a:srgbClr val="EDECEC"/>
                </a:solidFill>
                <a:latin typeface="Lato"/>
                <a:ea typeface="Lato"/>
                <a:cs typeface="Lato"/>
                <a:sym typeface="Lato"/>
              </a:rPr>
              <a:t>API REST</a:t>
            </a:r>
            <a:endParaRPr/>
          </a:p>
        </p:txBody>
      </p:sp>
      <p:sp>
        <p:nvSpPr>
          <p:cNvPr id="248" name="Google Shape;248;p22"/>
          <p:cNvSpPr txBox="1"/>
          <p:nvPr/>
        </p:nvSpPr>
        <p:spPr>
          <a:xfrm>
            <a:off x="3535572" y="8877815"/>
            <a:ext cx="2852100" cy="923100"/>
          </a:xfrm>
          <a:prstGeom prst="rect">
            <a:avLst/>
          </a:prstGeom>
          <a:noFill/>
          <a:ln>
            <a:noFill/>
          </a:ln>
        </p:spPr>
        <p:txBody>
          <a:bodyPr anchorCtr="0" anchor="t" bIns="0" lIns="0" spcFirstLastPara="1" rIns="0" wrap="square" tIns="0">
            <a:spAutoFit/>
          </a:bodyPr>
          <a:lstStyle/>
          <a:p>
            <a:pPr indent="0" lvl="0" marL="0" marR="0" rtl="0" algn="ctr">
              <a:lnSpc>
                <a:spcPct val="140016"/>
              </a:lnSpc>
              <a:spcBef>
                <a:spcPts val="0"/>
              </a:spcBef>
              <a:spcAft>
                <a:spcPts val="0"/>
              </a:spcAft>
              <a:buNone/>
            </a:pPr>
            <a:r>
              <a:rPr lang="en-US" sz="2499">
                <a:solidFill>
                  <a:srgbClr val="293D2F"/>
                </a:solidFill>
                <a:latin typeface="Lato"/>
                <a:ea typeface="Lato"/>
                <a:cs typeface="Lato"/>
                <a:sym typeface="Lato"/>
              </a:rPr>
              <a:t>Desarrollo de la capa de servicios.</a:t>
            </a:r>
            <a:endParaRPr/>
          </a:p>
        </p:txBody>
      </p:sp>
      <p:grpSp>
        <p:nvGrpSpPr>
          <p:cNvPr id="249" name="Google Shape;249;p22"/>
          <p:cNvGrpSpPr/>
          <p:nvPr/>
        </p:nvGrpSpPr>
        <p:grpSpPr>
          <a:xfrm>
            <a:off x="8132005" y="7725766"/>
            <a:ext cx="3536420" cy="3743626"/>
            <a:chOff x="0" y="-47625"/>
            <a:chExt cx="812800" cy="860425"/>
          </a:xfrm>
        </p:grpSpPr>
        <p:sp>
          <p:nvSpPr>
            <p:cNvPr id="250" name="Google Shape;250;p22"/>
            <p:cNvSpPr/>
            <p:nvPr/>
          </p:nvSpPr>
          <p:spPr>
            <a:xfrm>
              <a:off x="0" y="0"/>
              <a:ext cx="792024" cy="182828"/>
            </a:xfrm>
            <a:custGeom>
              <a:rect b="b" l="l" r="r" t="t"/>
              <a:pathLst>
                <a:path extrusionOk="0" h="182828" w="792024">
                  <a:moveTo>
                    <a:pt x="0" y="0"/>
                  </a:moveTo>
                  <a:lnTo>
                    <a:pt x="792024" y="0"/>
                  </a:lnTo>
                  <a:lnTo>
                    <a:pt x="792024" y="182828"/>
                  </a:lnTo>
                  <a:lnTo>
                    <a:pt x="0" y="182828"/>
                  </a:lnTo>
                  <a:close/>
                </a:path>
              </a:pathLst>
            </a:custGeom>
            <a:solidFill>
              <a:srgbClr val="336430"/>
            </a:solidFill>
            <a:ln>
              <a:noFill/>
            </a:ln>
          </p:spPr>
        </p:sp>
        <p:sp>
          <p:nvSpPr>
            <p:cNvPr id="251" name="Google Shape;251;p22"/>
            <p:cNvSpPr txBox="1"/>
            <p:nvPr/>
          </p:nvSpPr>
          <p:spPr>
            <a:xfrm>
              <a:off x="0" y="-47625"/>
              <a:ext cx="812800" cy="860425"/>
            </a:xfrm>
            <a:prstGeom prst="rect">
              <a:avLst/>
            </a:prstGeom>
            <a:noFill/>
            <a:ln>
              <a:noFill/>
            </a:ln>
          </p:spPr>
          <p:txBody>
            <a:bodyPr anchorCtr="0" anchor="ctr" bIns="50800" lIns="50800" spcFirstLastPara="1" rIns="50800" wrap="square" tIns="50800">
              <a:noAutofit/>
            </a:bodyPr>
            <a:lstStyle/>
            <a:p>
              <a:pPr indent="0" lvl="0" marL="0" marR="0" rtl="0" algn="ctr">
                <a:lnSpc>
                  <a:spcPct val="186611"/>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252" name="Google Shape;252;p22"/>
          <p:cNvSpPr txBox="1"/>
          <p:nvPr/>
        </p:nvSpPr>
        <p:spPr>
          <a:xfrm>
            <a:off x="8171265" y="8062304"/>
            <a:ext cx="3329400" cy="430800"/>
          </a:xfrm>
          <a:prstGeom prst="rect">
            <a:avLst/>
          </a:prstGeom>
          <a:noFill/>
          <a:ln>
            <a:noFill/>
          </a:ln>
        </p:spPr>
        <p:txBody>
          <a:bodyPr anchorCtr="0" anchor="t" bIns="0" lIns="0" spcFirstLastPara="1" rIns="0" wrap="square" tIns="0">
            <a:spAutoFit/>
          </a:bodyPr>
          <a:lstStyle/>
          <a:p>
            <a:pPr indent="0" lvl="0" marL="0" marR="0" rtl="0" algn="ctr">
              <a:lnSpc>
                <a:spcPct val="140012"/>
              </a:lnSpc>
              <a:spcBef>
                <a:spcPts val="0"/>
              </a:spcBef>
              <a:spcAft>
                <a:spcPts val="0"/>
              </a:spcAft>
              <a:buNone/>
            </a:pPr>
            <a:r>
              <a:rPr b="1" lang="en-US" sz="2799">
                <a:solidFill>
                  <a:srgbClr val="EDECEC"/>
                </a:solidFill>
                <a:latin typeface="Lato"/>
                <a:ea typeface="Lato"/>
                <a:cs typeface="Lato"/>
                <a:sym typeface="Lato"/>
              </a:rPr>
              <a:t>Interfaz de Usuario</a:t>
            </a:r>
            <a:endParaRPr sz="1000"/>
          </a:p>
        </p:txBody>
      </p:sp>
      <p:sp>
        <p:nvSpPr>
          <p:cNvPr id="253" name="Google Shape;253;p22"/>
          <p:cNvSpPr txBox="1"/>
          <p:nvPr/>
        </p:nvSpPr>
        <p:spPr>
          <a:xfrm>
            <a:off x="8428981" y="8877815"/>
            <a:ext cx="2852100" cy="923100"/>
          </a:xfrm>
          <a:prstGeom prst="rect">
            <a:avLst/>
          </a:prstGeom>
          <a:noFill/>
          <a:ln>
            <a:noFill/>
          </a:ln>
        </p:spPr>
        <p:txBody>
          <a:bodyPr anchorCtr="0" anchor="t" bIns="0" lIns="0" spcFirstLastPara="1" rIns="0" wrap="square" tIns="0">
            <a:spAutoFit/>
          </a:bodyPr>
          <a:lstStyle/>
          <a:p>
            <a:pPr indent="0" lvl="0" marL="0" marR="0" rtl="0" algn="ctr">
              <a:lnSpc>
                <a:spcPct val="140016"/>
              </a:lnSpc>
              <a:spcBef>
                <a:spcPts val="0"/>
              </a:spcBef>
              <a:spcAft>
                <a:spcPts val="0"/>
              </a:spcAft>
              <a:buNone/>
            </a:pPr>
            <a:r>
              <a:rPr lang="en-US" sz="2499">
                <a:solidFill>
                  <a:srgbClr val="293D2F"/>
                </a:solidFill>
                <a:latin typeface="Lato"/>
                <a:ea typeface="Lato"/>
                <a:cs typeface="Lato"/>
                <a:sym typeface="Lato"/>
              </a:rPr>
              <a:t>Desarrollo de la capa e </a:t>
            </a:r>
            <a:r>
              <a:rPr lang="en-US" sz="2499">
                <a:solidFill>
                  <a:srgbClr val="293D2F"/>
                </a:solidFill>
                <a:latin typeface="Lato"/>
                <a:ea typeface="Lato"/>
                <a:cs typeface="Lato"/>
                <a:sym typeface="Lato"/>
              </a:rPr>
              <a:t>integración.</a:t>
            </a:r>
            <a:endParaRPr/>
          </a:p>
        </p:txBody>
      </p:sp>
      <p:grpSp>
        <p:nvGrpSpPr>
          <p:cNvPr id="254" name="Google Shape;254;p22"/>
          <p:cNvGrpSpPr/>
          <p:nvPr/>
        </p:nvGrpSpPr>
        <p:grpSpPr>
          <a:xfrm>
            <a:off x="12996839" y="7725766"/>
            <a:ext cx="3536420" cy="3743626"/>
            <a:chOff x="0" y="-47625"/>
            <a:chExt cx="812800" cy="860425"/>
          </a:xfrm>
        </p:grpSpPr>
        <p:sp>
          <p:nvSpPr>
            <p:cNvPr id="255" name="Google Shape;255;p22"/>
            <p:cNvSpPr/>
            <p:nvPr/>
          </p:nvSpPr>
          <p:spPr>
            <a:xfrm>
              <a:off x="0" y="0"/>
              <a:ext cx="792024" cy="182828"/>
            </a:xfrm>
            <a:custGeom>
              <a:rect b="b" l="l" r="r" t="t"/>
              <a:pathLst>
                <a:path extrusionOk="0" h="182828" w="792024">
                  <a:moveTo>
                    <a:pt x="0" y="0"/>
                  </a:moveTo>
                  <a:lnTo>
                    <a:pt x="792024" y="0"/>
                  </a:lnTo>
                  <a:lnTo>
                    <a:pt x="792024" y="182828"/>
                  </a:lnTo>
                  <a:lnTo>
                    <a:pt x="0" y="182828"/>
                  </a:lnTo>
                  <a:close/>
                </a:path>
              </a:pathLst>
            </a:custGeom>
            <a:solidFill>
              <a:srgbClr val="336430"/>
            </a:solidFill>
            <a:ln>
              <a:noFill/>
            </a:ln>
          </p:spPr>
        </p:sp>
        <p:sp>
          <p:nvSpPr>
            <p:cNvPr id="256" name="Google Shape;256;p22"/>
            <p:cNvSpPr txBox="1"/>
            <p:nvPr/>
          </p:nvSpPr>
          <p:spPr>
            <a:xfrm>
              <a:off x="0" y="-47625"/>
              <a:ext cx="812800" cy="860425"/>
            </a:xfrm>
            <a:prstGeom prst="rect">
              <a:avLst/>
            </a:prstGeom>
            <a:noFill/>
            <a:ln>
              <a:noFill/>
            </a:ln>
          </p:spPr>
          <p:txBody>
            <a:bodyPr anchorCtr="0" anchor="ctr" bIns="50800" lIns="50800" spcFirstLastPara="1" rIns="50800" wrap="square" tIns="50800">
              <a:noAutofit/>
            </a:bodyPr>
            <a:lstStyle/>
            <a:p>
              <a:pPr indent="0" lvl="0" marL="0" marR="0" rtl="0" algn="ctr">
                <a:lnSpc>
                  <a:spcPct val="186611"/>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257" name="Google Shape;257;p22"/>
          <p:cNvSpPr txBox="1"/>
          <p:nvPr/>
        </p:nvSpPr>
        <p:spPr>
          <a:xfrm>
            <a:off x="13069974" y="8046879"/>
            <a:ext cx="3329400" cy="492300"/>
          </a:xfrm>
          <a:prstGeom prst="rect">
            <a:avLst/>
          </a:prstGeom>
          <a:noFill/>
          <a:ln>
            <a:noFill/>
          </a:ln>
        </p:spPr>
        <p:txBody>
          <a:bodyPr anchorCtr="0" anchor="t" bIns="0" lIns="0" spcFirstLastPara="1" rIns="0" wrap="square" tIns="0">
            <a:spAutoFit/>
          </a:bodyPr>
          <a:lstStyle/>
          <a:p>
            <a:pPr indent="0" lvl="0" marL="0" marR="0" rtl="0" algn="ctr">
              <a:lnSpc>
                <a:spcPct val="140012"/>
              </a:lnSpc>
              <a:spcBef>
                <a:spcPts val="0"/>
              </a:spcBef>
              <a:spcAft>
                <a:spcPts val="0"/>
              </a:spcAft>
              <a:buNone/>
            </a:pPr>
            <a:r>
              <a:rPr b="1" lang="en-US" sz="3199">
                <a:solidFill>
                  <a:srgbClr val="EDECEC"/>
                </a:solidFill>
                <a:latin typeface="Lato"/>
                <a:ea typeface="Lato"/>
                <a:cs typeface="Lato"/>
                <a:sym typeface="Lato"/>
              </a:rPr>
              <a:t>Sistema completo</a:t>
            </a:r>
            <a:endParaRPr/>
          </a:p>
        </p:txBody>
      </p:sp>
      <p:sp>
        <p:nvSpPr>
          <p:cNvPr id="258" name="Google Shape;258;p22"/>
          <p:cNvSpPr txBox="1"/>
          <p:nvPr/>
        </p:nvSpPr>
        <p:spPr>
          <a:xfrm>
            <a:off x="13293815" y="8877815"/>
            <a:ext cx="2852100" cy="923100"/>
          </a:xfrm>
          <a:prstGeom prst="rect">
            <a:avLst/>
          </a:prstGeom>
          <a:noFill/>
          <a:ln>
            <a:noFill/>
          </a:ln>
        </p:spPr>
        <p:txBody>
          <a:bodyPr anchorCtr="0" anchor="t" bIns="0" lIns="0" spcFirstLastPara="1" rIns="0" wrap="square" tIns="0">
            <a:spAutoFit/>
          </a:bodyPr>
          <a:lstStyle/>
          <a:p>
            <a:pPr indent="0" lvl="0" marL="0" marR="0" rtl="0" algn="ctr">
              <a:lnSpc>
                <a:spcPct val="140016"/>
              </a:lnSpc>
              <a:spcBef>
                <a:spcPts val="0"/>
              </a:spcBef>
              <a:spcAft>
                <a:spcPts val="0"/>
              </a:spcAft>
              <a:buNone/>
            </a:pPr>
            <a:r>
              <a:rPr lang="en-US" sz="2499">
                <a:solidFill>
                  <a:srgbClr val="293D2F"/>
                </a:solidFill>
                <a:latin typeface="Lato"/>
                <a:ea typeface="Lato"/>
                <a:cs typeface="Lato"/>
                <a:sym typeface="Lato"/>
              </a:rPr>
              <a:t>Desarrollo del sistema terminado.</a:t>
            </a:r>
            <a:endParaRPr/>
          </a:p>
        </p:txBody>
      </p:sp>
      <p:cxnSp>
        <p:nvCxnSpPr>
          <p:cNvPr id="259" name="Google Shape;259;p22"/>
          <p:cNvCxnSpPr/>
          <p:nvPr/>
        </p:nvCxnSpPr>
        <p:spPr>
          <a:xfrm flipH="1" rot="10800000">
            <a:off x="9114033" y="5949807"/>
            <a:ext cx="1418586" cy="8283"/>
          </a:xfrm>
          <a:prstGeom prst="straightConnector1">
            <a:avLst/>
          </a:prstGeom>
          <a:noFill/>
          <a:ln cap="flat" cmpd="sng" w="38100">
            <a:solidFill>
              <a:srgbClr val="336430"/>
            </a:solidFill>
            <a:prstDash val="solid"/>
            <a:round/>
            <a:headEnd len="sm" w="sm" type="none"/>
            <a:tailEnd len="med" w="med" type="triangle"/>
          </a:ln>
        </p:spPr>
      </p:cxnSp>
      <p:cxnSp>
        <p:nvCxnSpPr>
          <p:cNvPr id="260" name="Google Shape;260;p22"/>
          <p:cNvCxnSpPr/>
          <p:nvPr/>
        </p:nvCxnSpPr>
        <p:spPr>
          <a:xfrm flipH="1" rot="10800000">
            <a:off x="13978865" y="5930757"/>
            <a:ext cx="4309135" cy="4141"/>
          </a:xfrm>
          <a:prstGeom prst="straightConnector1">
            <a:avLst/>
          </a:prstGeom>
          <a:noFill/>
          <a:ln cap="flat" cmpd="sng" w="38100">
            <a:solidFill>
              <a:srgbClr val="336430"/>
            </a:solidFill>
            <a:prstDash val="solid"/>
            <a:round/>
            <a:headEnd len="sm" w="sm" type="none"/>
            <a:tailEnd len="sm" w="sm" type="none"/>
          </a:ln>
        </p:spPr>
      </p:cxnSp>
      <p:cxnSp>
        <p:nvCxnSpPr>
          <p:cNvPr id="261" name="Google Shape;261;p22"/>
          <p:cNvCxnSpPr/>
          <p:nvPr/>
        </p:nvCxnSpPr>
        <p:spPr>
          <a:xfrm flipH="1" rot="10800000">
            <a:off x="6675208" y="8349761"/>
            <a:ext cx="1418586" cy="8283"/>
          </a:xfrm>
          <a:prstGeom prst="straightConnector1">
            <a:avLst/>
          </a:prstGeom>
          <a:noFill/>
          <a:ln cap="flat" cmpd="sng" w="38100">
            <a:solidFill>
              <a:srgbClr val="336430"/>
            </a:solidFill>
            <a:prstDash val="solid"/>
            <a:round/>
            <a:headEnd len="sm" w="sm" type="none"/>
            <a:tailEnd len="med" w="med" type="triangle"/>
          </a:ln>
        </p:spPr>
      </p:cxnSp>
      <p:cxnSp>
        <p:nvCxnSpPr>
          <p:cNvPr id="262" name="Google Shape;262;p22"/>
          <p:cNvCxnSpPr/>
          <p:nvPr/>
        </p:nvCxnSpPr>
        <p:spPr>
          <a:xfrm flipH="1" rot="10800000">
            <a:off x="11578142" y="8330711"/>
            <a:ext cx="1418586" cy="8283"/>
          </a:xfrm>
          <a:prstGeom prst="straightConnector1">
            <a:avLst/>
          </a:prstGeom>
          <a:noFill/>
          <a:ln cap="flat" cmpd="sng" w="38100">
            <a:solidFill>
              <a:srgbClr val="336430"/>
            </a:solidFill>
            <a:prstDash val="solid"/>
            <a:round/>
            <a:headEnd len="sm" w="sm" type="none"/>
            <a:tailEnd len="med" w="med" type="triangle"/>
          </a:ln>
        </p:spPr>
      </p:cxnSp>
    </p:spTree>
  </p:cSld>
  <p:clrMapOvr>
    <a:masterClrMapping/>
  </p:clrMapOvr>
  <p:timing>
    <p:tnLst>
      <p:par>
        <p:cTn dur="indefinite" nodeType="tmRoot" restart="never">
          <p:childTnLst>
            <p:seq concurrent="1" nextAc="seek">
              <p:cTn dur="indefinite" id="2" nodeType="mainSeq">
                <p:childTnLst>
                  <p:par>
                    <p:cTn fill="hold">
                      <p:stCondLst>
                        <p:cond delay="indefinite"/>
                        <p:cond evt="onBegin" delay="0">
                          <p:tn val="2"/>
                        </p:cond>
                      </p:stCondLst>
                      <p:childTnLst>
                        <p:par>
                          <p:cTn fill="hold">
                            <p:stCondLst>
                              <p:cond delay="0"/>
                            </p:stCondLst>
                            <p:childTnLst>
                              <p:par>
                                <p:cTn fill="hold" nodeType="withEffect" presetClass="entr" presetID="10" presetSubtype="0">
                                  <p:stCondLst>
                                    <p:cond delay="0"/>
                                  </p:stCondLst>
                                  <p:childTnLst>
                                    <p:set>
                                      <p:cBhvr>
                                        <p:cTn dur="1" fill="hold">
                                          <p:stCondLst>
                                            <p:cond delay="0"/>
                                          </p:stCondLst>
                                        </p:cTn>
                                        <p:tgtEl>
                                          <p:spTgt spid="228"/>
                                        </p:tgtEl>
                                        <p:attrNameLst>
                                          <p:attrName>style.visibility</p:attrName>
                                        </p:attrNameLst>
                                      </p:cBhvr>
                                      <p:to>
                                        <p:strVal val="visible"/>
                                      </p:to>
                                    </p:set>
                                    <p:animEffect filter="fade" transition="in">
                                      <p:cBhvr>
                                        <p:cTn dur="500"/>
                                        <p:tgtEl>
                                          <p:spTgt spid="228"/>
                                        </p:tgtEl>
                                      </p:cBhvr>
                                    </p:animEffect>
                                  </p:childTnLst>
                                </p:cTn>
                              </p:par>
                              <p:par>
                                <p:cTn fill="hold" nodeType="withEffect" presetClass="entr" presetID="10" presetSubtype="0">
                                  <p:stCondLst>
                                    <p:cond delay="0"/>
                                  </p:stCondLst>
                                  <p:childTnLst>
                                    <p:set>
                                      <p:cBhvr>
                                        <p:cTn dur="1" fill="hold">
                                          <p:stCondLst>
                                            <p:cond delay="0"/>
                                          </p:stCondLst>
                                        </p:cTn>
                                        <p:tgtEl>
                                          <p:spTgt spid="232"/>
                                        </p:tgtEl>
                                        <p:attrNameLst>
                                          <p:attrName>style.visibility</p:attrName>
                                        </p:attrNameLst>
                                      </p:cBhvr>
                                      <p:to>
                                        <p:strVal val="visible"/>
                                      </p:to>
                                    </p:set>
                                    <p:animEffect filter="fade" transition="in">
                                      <p:cBhvr>
                                        <p:cTn dur="500"/>
                                        <p:tgtEl>
                                          <p:spTgt spid="232"/>
                                        </p:tgtEl>
                                      </p:cBhvr>
                                    </p:animEffect>
                                  </p:childTnLst>
                                </p:cTn>
                              </p:par>
                              <p:par>
                                <p:cTn fill="hold" nodeType="withEffect" presetClass="entr" presetID="10" presetSubtype="0">
                                  <p:stCondLst>
                                    <p:cond delay="0"/>
                                  </p:stCondLst>
                                  <p:childTnLst>
                                    <p:set>
                                      <p:cBhvr>
                                        <p:cTn dur="1" fill="hold">
                                          <p:stCondLst>
                                            <p:cond delay="0"/>
                                          </p:stCondLst>
                                        </p:cTn>
                                        <p:tgtEl>
                                          <p:spTgt spid="233"/>
                                        </p:tgtEl>
                                        <p:attrNameLst>
                                          <p:attrName>style.visibility</p:attrName>
                                        </p:attrNameLst>
                                      </p:cBhvr>
                                      <p:to>
                                        <p:strVal val="visible"/>
                                      </p:to>
                                    </p:set>
                                    <p:animEffect filter="fade" transition="in">
                                      <p:cBhvr>
                                        <p:cTn dur="500"/>
                                        <p:tgtEl>
                                          <p:spTgt spid="233"/>
                                        </p:tgtEl>
                                      </p:cBhvr>
                                    </p:animEffect>
                                  </p:childTnLst>
                                </p:cTn>
                              </p:par>
                              <p:par>
                                <p:cTn fill="hold" nodeType="withEffect" presetClass="entr" presetID="10" presetSubtype="0">
                                  <p:stCondLst>
                                    <p:cond delay="0"/>
                                  </p:stCondLst>
                                  <p:childTnLst>
                                    <p:set>
                                      <p:cBhvr>
                                        <p:cTn dur="1" fill="hold">
                                          <p:stCondLst>
                                            <p:cond delay="0"/>
                                          </p:stCondLst>
                                        </p:cTn>
                                        <p:tgtEl>
                                          <p:spTgt spid="237"/>
                                        </p:tgtEl>
                                        <p:attrNameLst>
                                          <p:attrName>style.visibility</p:attrName>
                                        </p:attrNameLst>
                                      </p:cBhvr>
                                      <p:to>
                                        <p:strVal val="visible"/>
                                      </p:to>
                                    </p:set>
                                    <p:animEffect filter="fade" transition="in">
                                      <p:cBhvr>
                                        <p:cTn dur="500"/>
                                        <p:tgtEl>
                                          <p:spTgt spid="237"/>
                                        </p:tgtEl>
                                      </p:cBhvr>
                                    </p:animEffect>
                                  </p:childTnLst>
                                </p:cTn>
                              </p:par>
                              <p:par>
                                <p:cTn fill="hold" nodeType="withEffect" presetClass="entr" presetID="10" presetSubtype="0">
                                  <p:stCondLst>
                                    <p:cond delay="0"/>
                                  </p:stCondLst>
                                  <p:childTnLst>
                                    <p:set>
                                      <p:cBhvr>
                                        <p:cTn dur="1" fill="hold">
                                          <p:stCondLst>
                                            <p:cond delay="0"/>
                                          </p:stCondLst>
                                        </p:cTn>
                                        <p:tgtEl>
                                          <p:spTgt spid="238"/>
                                        </p:tgtEl>
                                        <p:attrNameLst>
                                          <p:attrName>style.visibility</p:attrName>
                                        </p:attrNameLst>
                                      </p:cBhvr>
                                      <p:to>
                                        <p:strVal val="visible"/>
                                      </p:to>
                                    </p:set>
                                    <p:animEffect filter="fade" transition="in">
                                      <p:cBhvr>
                                        <p:cTn dur="500"/>
                                        <p:tgtEl>
                                          <p:spTgt spid="238"/>
                                        </p:tgtEl>
                                      </p:cBhvr>
                                    </p:animEffect>
                                  </p:childTnLst>
                                </p:cTn>
                              </p:par>
                              <p:par>
                                <p:cTn fill="hold" nodeType="withEffect" presetClass="entr" presetID="10" presetSubtype="0">
                                  <p:stCondLst>
                                    <p:cond delay="0"/>
                                  </p:stCondLst>
                                  <p:childTnLst>
                                    <p:set>
                                      <p:cBhvr>
                                        <p:cTn dur="1" fill="hold">
                                          <p:stCondLst>
                                            <p:cond delay="0"/>
                                          </p:stCondLst>
                                        </p:cTn>
                                        <p:tgtEl>
                                          <p:spTgt spid="242"/>
                                        </p:tgtEl>
                                        <p:attrNameLst>
                                          <p:attrName>style.visibility</p:attrName>
                                        </p:attrNameLst>
                                      </p:cBhvr>
                                      <p:to>
                                        <p:strVal val="visible"/>
                                      </p:to>
                                    </p:set>
                                    <p:animEffect filter="fade" transition="in">
                                      <p:cBhvr>
                                        <p:cTn dur="500"/>
                                        <p:tgtEl>
                                          <p:spTgt spid="242"/>
                                        </p:tgtEl>
                                      </p:cBhvr>
                                    </p:animEffect>
                                  </p:childTnLst>
                                </p:cTn>
                              </p:par>
                              <p:par>
                                <p:cTn fill="hold" nodeType="withEffect" presetClass="entr" presetID="10" presetSubtype="0">
                                  <p:stCondLst>
                                    <p:cond delay="0"/>
                                  </p:stCondLst>
                                  <p:childTnLst>
                                    <p:set>
                                      <p:cBhvr>
                                        <p:cTn dur="1" fill="hold">
                                          <p:stCondLst>
                                            <p:cond delay="0"/>
                                          </p:stCondLst>
                                        </p:cTn>
                                        <p:tgtEl>
                                          <p:spTgt spid="243"/>
                                        </p:tgtEl>
                                        <p:attrNameLst>
                                          <p:attrName>style.visibility</p:attrName>
                                        </p:attrNameLst>
                                      </p:cBhvr>
                                      <p:to>
                                        <p:strVal val="visible"/>
                                      </p:to>
                                    </p:set>
                                    <p:animEffect filter="fade" transition="in">
                                      <p:cBhvr>
                                        <p:cTn dur="500"/>
                                        <p:tgtEl>
                                          <p:spTgt spid="243"/>
                                        </p:tgtEl>
                                      </p:cBhvr>
                                    </p:animEffect>
                                  </p:childTnLst>
                                </p:cTn>
                              </p:par>
                              <p:par>
                                <p:cTn fill="hold" nodeType="withEffect" presetClass="entr" presetID="10" presetSubtype="0">
                                  <p:stCondLst>
                                    <p:cond delay="0"/>
                                  </p:stCondLst>
                                  <p:childTnLst>
                                    <p:set>
                                      <p:cBhvr>
                                        <p:cTn dur="1" fill="hold">
                                          <p:stCondLst>
                                            <p:cond delay="0"/>
                                          </p:stCondLst>
                                        </p:cTn>
                                        <p:tgtEl>
                                          <p:spTgt spid="247"/>
                                        </p:tgtEl>
                                        <p:attrNameLst>
                                          <p:attrName>style.visibility</p:attrName>
                                        </p:attrNameLst>
                                      </p:cBhvr>
                                      <p:to>
                                        <p:strVal val="visible"/>
                                      </p:to>
                                    </p:set>
                                    <p:animEffect filter="fade" transition="in">
                                      <p:cBhvr>
                                        <p:cTn dur="500"/>
                                        <p:tgtEl>
                                          <p:spTgt spid="247"/>
                                        </p:tgtEl>
                                      </p:cBhvr>
                                    </p:animEffect>
                                  </p:childTnLst>
                                </p:cTn>
                              </p:par>
                              <p:par>
                                <p:cTn fill="hold" nodeType="withEffect" presetClass="entr" presetID="10" presetSubtype="0">
                                  <p:stCondLst>
                                    <p:cond delay="0"/>
                                  </p:stCondLst>
                                  <p:childTnLst>
                                    <p:set>
                                      <p:cBhvr>
                                        <p:cTn dur="1" fill="hold">
                                          <p:stCondLst>
                                            <p:cond delay="0"/>
                                          </p:stCondLst>
                                        </p:cTn>
                                        <p:tgtEl>
                                          <p:spTgt spid="248"/>
                                        </p:tgtEl>
                                        <p:attrNameLst>
                                          <p:attrName>style.visibility</p:attrName>
                                        </p:attrNameLst>
                                      </p:cBhvr>
                                      <p:to>
                                        <p:strVal val="visible"/>
                                      </p:to>
                                    </p:set>
                                    <p:animEffect filter="fade" transition="in">
                                      <p:cBhvr>
                                        <p:cTn dur="500"/>
                                        <p:tgtEl>
                                          <p:spTgt spid="248"/>
                                        </p:tgtEl>
                                      </p:cBhvr>
                                    </p:animEffect>
                                  </p:childTnLst>
                                </p:cTn>
                              </p:par>
                              <p:par>
                                <p:cTn fill="hold" nodeType="withEffect" presetClass="entr" presetID="10" presetSubtype="0">
                                  <p:stCondLst>
                                    <p:cond delay="0"/>
                                  </p:stCondLst>
                                  <p:childTnLst>
                                    <p:set>
                                      <p:cBhvr>
                                        <p:cTn dur="1" fill="hold">
                                          <p:stCondLst>
                                            <p:cond delay="0"/>
                                          </p:stCondLst>
                                        </p:cTn>
                                        <p:tgtEl>
                                          <p:spTgt spid="252"/>
                                        </p:tgtEl>
                                        <p:attrNameLst>
                                          <p:attrName>style.visibility</p:attrName>
                                        </p:attrNameLst>
                                      </p:cBhvr>
                                      <p:to>
                                        <p:strVal val="visible"/>
                                      </p:to>
                                    </p:set>
                                    <p:animEffect filter="fade" transition="in">
                                      <p:cBhvr>
                                        <p:cTn dur="500"/>
                                        <p:tgtEl>
                                          <p:spTgt spid="252"/>
                                        </p:tgtEl>
                                      </p:cBhvr>
                                    </p:animEffect>
                                  </p:childTnLst>
                                </p:cTn>
                              </p:par>
                              <p:par>
                                <p:cTn fill="hold" nodeType="withEffect" presetClass="entr" presetID="10" presetSubtype="0">
                                  <p:stCondLst>
                                    <p:cond delay="0"/>
                                  </p:stCondLst>
                                  <p:childTnLst>
                                    <p:set>
                                      <p:cBhvr>
                                        <p:cTn dur="1" fill="hold">
                                          <p:stCondLst>
                                            <p:cond delay="0"/>
                                          </p:stCondLst>
                                        </p:cTn>
                                        <p:tgtEl>
                                          <p:spTgt spid="253"/>
                                        </p:tgtEl>
                                        <p:attrNameLst>
                                          <p:attrName>style.visibility</p:attrName>
                                        </p:attrNameLst>
                                      </p:cBhvr>
                                      <p:to>
                                        <p:strVal val="visible"/>
                                      </p:to>
                                    </p:set>
                                    <p:animEffect filter="fade" transition="in">
                                      <p:cBhvr>
                                        <p:cTn dur="500"/>
                                        <p:tgtEl>
                                          <p:spTgt spid="253"/>
                                        </p:tgtEl>
                                      </p:cBhvr>
                                    </p:animEffect>
                                  </p:childTnLst>
                                </p:cTn>
                              </p:par>
                              <p:par>
                                <p:cTn fill="hold" nodeType="withEffect" presetClass="entr" presetID="10" presetSubtype="0">
                                  <p:stCondLst>
                                    <p:cond delay="0"/>
                                  </p:stCondLst>
                                  <p:childTnLst>
                                    <p:set>
                                      <p:cBhvr>
                                        <p:cTn dur="1" fill="hold">
                                          <p:stCondLst>
                                            <p:cond delay="0"/>
                                          </p:stCondLst>
                                        </p:cTn>
                                        <p:tgtEl>
                                          <p:spTgt spid="257"/>
                                        </p:tgtEl>
                                        <p:attrNameLst>
                                          <p:attrName>style.visibility</p:attrName>
                                        </p:attrNameLst>
                                      </p:cBhvr>
                                      <p:to>
                                        <p:strVal val="visible"/>
                                      </p:to>
                                    </p:set>
                                    <p:animEffect filter="fade" transition="in">
                                      <p:cBhvr>
                                        <p:cTn dur="500"/>
                                        <p:tgtEl>
                                          <p:spTgt spid="257"/>
                                        </p:tgtEl>
                                      </p:cBhvr>
                                    </p:animEffect>
                                  </p:childTnLst>
                                </p:cTn>
                              </p:par>
                              <p:par>
                                <p:cTn fill="hold" nodeType="withEffect" presetClass="entr" presetID="10" presetSubtype="0">
                                  <p:stCondLst>
                                    <p:cond delay="0"/>
                                  </p:stCondLst>
                                  <p:childTnLst>
                                    <p:set>
                                      <p:cBhvr>
                                        <p:cTn dur="1" fill="hold">
                                          <p:stCondLst>
                                            <p:cond delay="0"/>
                                          </p:stCondLst>
                                        </p:cTn>
                                        <p:tgtEl>
                                          <p:spTgt spid="258"/>
                                        </p:tgtEl>
                                        <p:attrNameLst>
                                          <p:attrName>style.visibility</p:attrName>
                                        </p:attrNameLst>
                                      </p:cBhvr>
                                      <p:to>
                                        <p:strVal val="visible"/>
                                      </p:to>
                                    </p:set>
                                    <p:animEffect filter="fade" transition="in">
                                      <p:cBhvr>
                                        <p:cTn dur="500"/>
                                        <p:tgtEl>
                                          <p:spTgt spid="258"/>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EDECEC"/>
        </a:solidFill>
      </p:bgPr>
    </p:bg>
    <p:spTree>
      <p:nvGrpSpPr>
        <p:cNvPr id="266" name="Shape 266"/>
        <p:cNvGrpSpPr/>
        <p:nvPr/>
      </p:nvGrpSpPr>
      <p:grpSpPr>
        <a:xfrm>
          <a:off x="0" y="0"/>
          <a:ext cx="0" cy="0"/>
          <a:chOff x="0" y="0"/>
          <a:chExt cx="0" cy="0"/>
        </a:xfrm>
      </p:grpSpPr>
      <p:pic>
        <p:nvPicPr>
          <p:cNvPr id="267" name="Google Shape;267;p23"/>
          <p:cNvPicPr preferRelativeResize="0"/>
          <p:nvPr/>
        </p:nvPicPr>
        <p:blipFill rotWithShape="1">
          <a:blip r:embed="rId3">
            <a:alphaModFix amt="19999"/>
          </a:blip>
          <a:srcRect b="0" l="0" r="0" t="0"/>
          <a:stretch/>
        </p:blipFill>
        <p:spPr>
          <a:xfrm>
            <a:off x="11552609" y="-788026"/>
            <a:ext cx="12646292" cy="11555549"/>
          </a:xfrm>
          <a:prstGeom prst="rect">
            <a:avLst/>
          </a:prstGeom>
          <a:noFill/>
          <a:ln>
            <a:noFill/>
          </a:ln>
        </p:spPr>
      </p:pic>
      <p:sp>
        <p:nvSpPr>
          <p:cNvPr id="268" name="Google Shape;268;p23"/>
          <p:cNvSpPr txBox="1"/>
          <p:nvPr/>
        </p:nvSpPr>
        <p:spPr>
          <a:xfrm>
            <a:off x="9322963" y="4258810"/>
            <a:ext cx="5492700" cy="1461900"/>
          </a:xfrm>
          <a:prstGeom prst="rect">
            <a:avLst/>
          </a:prstGeom>
          <a:noFill/>
          <a:ln>
            <a:noFill/>
          </a:ln>
        </p:spPr>
        <p:txBody>
          <a:bodyPr anchorCtr="0" anchor="t" bIns="0" lIns="0" spcFirstLastPara="1" rIns="0" wrap="square" tIns="0">
            <a:spAutoFit/>
          </a:bodyPr>
          <a:lstStyle/>
          <a:p>
            <a:pPr indent="-387286" lvl="0" marL="457200" marR="0" rtl="0" algn="l">
              <a:lnSpc>
                <a:spcPct val="140016"/>
              </a:lnSpc>
              <a:spcBef>
                <a:spcPts val="0"/>
              </a:spcBef>
              <a:spcAft>
                <a:spcPts val="0"/>
              </a:spcAft>
              <a:buClr>
                <a:srgbClr val="336430"/>
              </a:buClr>
              <a:buSzPts val="2499"/>
              <a:buFont typeface="Lato"/>
              <a:buChar char="●"/>
            </a:pPr>
            <a:r>
              <a:rPr b="1" lang="en-US" sz="2499">
                <a:solidFill>
                  <a:srgbClr val="336430"/>
                </a:solidFill>
                <a:latin typeface="Lato"/>
                <a:ea typeface="Lato"/>
                <a:cs typeface="Lato"/>
                <a:sym typeface="Lato"/>
              </a:rPr>
              <a:t>PRIMERA ETAPA.</a:t>
            </a:r>
            <a:endParaRPr/>
          </a:p>
          <a:p>
            <a:pPr indent="-387286" lvl="0" marL="457200" marR="0" rtl="0" algn="l">
              <a:lnSpc>
                <a:spcPct val="140016"/>
              </a:lnSpc>
              <a:spcBef>
                <a:spcPts val="0"/>
              </a:spcBef>
              <a:spcAft>
                <a:spcPts val="0"/>
              </a:spcAft>
              <a:buClr>
                <a:srgbClr val="336430"/>
              </a:buClr>
              <a:buSzPts val="2499"/>
              <a:buFont typeface="Lato"/>
              <a:buChar char="●"/>
            </a:pPr>
            <a:r>
              <a:rPr b="1" lang="en-US" sz="2499">
                <a:solidFill>
                  <a:srgbClr val="336430"/>
                </a:solidFill>
                <a:latin typeface="Lato"/>
                <a:ea typeface="Lato"/>
                <a:cs typeface="Lato"/>
                <a:sym typeface="Lato"/>
              </a:rPr>
              <a:t>PALABRAS CLAVES: FUNCIONALIDADES, VISTAS.</a:t>
            </a:r>
            <a:endParaRPr/>
          </a:p>
        </p:txBody>
      </p:sp>
      <p:sp>
        <p:nvSpPr>
          <p:cNvPr id="269" name="Google Shape;269;p23"/>
          <p:cNvSpPr txBox="1"/>
          <p:nvPr/>
        </p:nvSpPr>
        <p:spPr>
          <a:xfrm>
            <a:off x="9435813" y="6186618"/>
            <a:ext cx="6615600" cy="886500"/>
          </a:xfrm>
          <a:prstGeom prst="rect">
            <a:avLst/>
          </a:prstGeom>
          <a:noFill/>
          <a:ln>
            <a:noFill/>
          </a:ln>
        </p:spPr>
        <p:txBody>
          <a:bodyPr anchorCtr="0" anchor="t" bIns="0" lIns="0" spcFirstLastPara="1" rIns="0" wrap="square" tIns="0">
            <a:spAutoFit/>
          </a:bodyPr>
          <a:lstStyle/>
          <a:p>
            <a:pPr indent="0" lvl="0" marL="0" marR="0" rtl="0" algn="l">
              <a:lnSpc>
                <a:spcPct val="139958"/>
              </a:lnSpc>
              <a:spcBef>
                <a:spcPts val="0"/>
              </a:spcBef>
              <a:spcAft>
                <a:spcPts val="0"/>
              </a:spcAft>
              <a:buNone/>
            </a:pPr>
            <a:r>
              <a:rPr lang="en-US" sz="2400">
                <a:solidFill>
                  <a:srgbClr val="293D2F"/>
                </a:solidFill>
                <a:latin typeface="Lato"/>
                <a:ea typeface="Lato"/>
                <a:cs typeface="Lato"/>
                <a:sym typeface="Lato"/>
              </a:rPr>
              <a:t>Planteo general del análisis, diseño y bocetado del sistema el cual resuelve el problema planteado.</a:t>
            </a:r>
            <a:endParaRPr/>
          </a:p>
        </p:txBody>
      </p:sp>
      <p:sp>
        <p:nvSpPr>
          <p:cNvPr id="270" name="Google Shape;270;p23"/>
          <p:cNvSpPr/>
          <p:nvPr/>
        </p:nvSpPr>
        <p:spPr>
          <a:xfrm>
            <a:off x="803696" y="4239235"/>
            <a:ext cx="7978044" cy="7979640"/>
          </a:xfrm>
          <a:custGeom>
            <a:rect b="b" l="l" r="r" t="t"/>
            <a:pathLst>
              <a:path extrusionOk="0" h="6351270" w="6350000">
                <a:moveTo>
                  <a:pt x="0" y="5955030"/>
                </a:moveTo>
                <a:lnTo>
                  <a:pt x="0" y="394970"/>
                </a:lnTo>
                <a:cubicBezTo>
                  <a:pt x="0" y="176530"/>
                  <a:pt x="176530" y="0"/>
                  <a:pt x="394970" y="0"/>
                </a:cubicBezTo>
                <a:lnTo>
                  <a:pt x="5956300" y="0"/>
                </a:lnTo>
                <a:cubicBezTo>
                  <a:pt x="6173470" y="0"/>
                  <a:pt x="6350000" y="176530"/>
                  <a:pt x="6350000" y="394970"/>
                </a:cubicBezTo>
                <a:cubicBezTo>
                  <a:pt x="6350000" y="394970"/>
                  <a:pt x="6350000" y="394970"/>
                  <a:pt x="6350000" y="394970"/>
                </a:cubicBezTo>
                <a:lnTo>
                  <a:pt x="6350000" y="5956300"/>
                </a:lnTo>
                <a:cubicBezTo>
                  <a:pt x="6350000" y="6174740"/>
                  <a:pt x="6173470" y="6351270"/>
                  <a:pt x="5955030" y="6351270"/>
                </a:cubicBezTo>
                <a:lnTo>
                  <a:pt x="5955030" y="6351270"/>
                </a:lnTo>
                <a:lnTo>
                  <a:pt x="394970" y="6351270"/>
                </a:lnTo>
                <a:cubicBezTo>
                  <a:pt x="176530" y="6350000"/>
                  <a:pt x="0" y="6173470"/>
                  <a:pt x="0" y="5955030"/>
                </a:cubicBezTo>
                <a:cubicBezTo>
                  <a:pt x="0" y="5955030"/>
                  <a:pt x="0" y="5955030"/>
                  <a:pt x="0" y="5955030"/>
                </a:cubicBezTo>
                <a:close/>
              </a:path>
            </a:pathLst>
          </a:custGeom>
          <a:blipFill rotWithShape="1">
            <a:blip r:embed="rId4">
              <a:alphaModFix/>
            </a:blip>
            <a:stretch>
              <a:fillRect b="0" l="-50306" r="-38539" t="-6210"/>
            </a:stretch>
          </a:blip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271" name="Google Shape;271;p23"/>
          <p:cNvGrpSpPr/>
          <p:nvPr/>
        </p:nvGrpSpPr>
        <p:grpSpPr>
          <a:xfrm rot="5400000">
            <a:off x="1650003" y="1222748"/>
            <a:ext cx="4622187" cy="4790802"/>
            <a:chOff x="0" y="-47625"/>
            <a:chExt cx="1217366" cy="1261775"/>
          </a:xfrm>
        </p:grpSpPr>
        <p:sp>
          <p:nvSpPr>
            <p:cNvPr id="272" name="Google Shape;272;p23"/>
            <p:cNvSpPr/>
            <p:nvPr/>
          </p:nvSpPr>
          <p:spPr>
            <a:xfrm>
              <a:off x="0" y="0"/>
              <a:ext cx="1217366" cy="1214150"/>
            </a:xfrm>
            <a:custGeom>
              <a:rect b="b" l="l" r="r" t="t"/>
              <a:pathLst>
                <a:path extrusionOk="0" h="1214150" w="1217366">
                  <a:moveTo>
                    <a:pt x="85422" y="0"/>
                  </a:moveTo>
                  <a:lnTo>
                    <a:pt x="1131944" y="0"/>
                  </a:lnTo>
                  <a:cubicBezTo>
                    <a:pt x="1154599" y="0"/>
                    <a:pt x="1176327" y="9000"/>
                    <a:pt x="1192347" y="25020"/>
                  </a:cubicBezTo>
                  <a:cubicBezTo>
                    <a:pt x="1208366" y="41039"/>
                    <a:pt x="1217366" y="62767"/>
                    <a:pt x="1217366" y="85422"/>
                  </a:cubicBezTo>
                  <a:lnTo>
                    <a:pt x="1217366" y="1128728"/>
                  </a:lnTo>
                  <a:cubicBezTo>
                    <a:pt x="1217366" y="1151383"/>
                    <a:pt x="1208366" y="1173111"/>
                    <a:pt x="1192347" y="1189130"/>
                  </a:cubicBezTo>
                  <a:cubicBezTo>
                    <a:pt x="1176327" y="1205150"/>
                    <a:pt x="1154599" y="1214150"/>
                    <a:pt x="1131944" y="1214150"/>
                  </a:cubicBezTo>
                  <a:lnTo>
                    <a:pt x="85422" y="1214150"/>
                  </a:lnTo>
                  <a:cubicBezTo>
                    <a:pt x="62767" y="1214150"/>
                    <a:pt x="41039" y="1205150"/>
                    <a:pt x="25020" y="1189130"/>
                  </a:cubicBezTo>
                  <a:cubicBezTo>
                    <a:pt x="9000" y="1173111"/>
                    <a:pt x="0" y="1151383"/>
                    <a:pt x="0" y="1128728"/>
                  </a:cubicBezTo>
                  <a:lnTo>
                    <a:pt x="0" y="85422"/>
                  </a:lnTo>
                  <a:cubicBezTo>
                    <a:pt x="0" y="62767"/>
                    <a:pt x="9000" y="41039"/>
                    <a:pt x="25020" y="25020"/>
                  </a:cubicBezTo>
                  <a:cubicBezTo>
                    <a:pt x="41039" y="9000"/>
                    <a:pt x="62767" y="0"/>
                    <a:pt x="85422" y="0"/>
                  </a:cubicBezTo>
                  <a:close/>
                </a:path>
              </a:pathLst>
            </a:custGeom>
            <a:solidFill>
              <a:srgbClr val="9EDD6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3" name="Google Shape;273;p23"/>
            <p:cNvSpPr txBox="1"/>
            <p:nvPr/>
          </p:nvSpPr>
          <p:spPr>
            <a:xfrm>
              <a:off x="0" y="-47625"/>
              <a:ext cx="812800" cy="860425"/>
            </a:xfrm>
            <a:prstGeom prst="rect">
              <a:avLst/>
            </a:prstGeom>
            <a:noFill/>
            <a:ln>
              <a:noFill/>
            </a:ln>
          </p:spPr>
          <p:txBody>
            <a:bodyPr anchorCtr="0" anchor="ctr" bIns="50800" lIns="50800" spcFirstLastPara="1" rIns="50800" wrap="square" tIns="50800">
              <a:noAutofit/>
            </a:bodyPr>
            <a:lstStyle/>
            <a:p>
              <a:pPr indent="0" lvl="0" marL="0" marR="0" rtl="0" algn="ctr">
                <a:lnSpc>
                  <a:spcPct val="186611"/>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274" name="Google Shape;274;p23"/>
          <p:cNvSpPr txBox="1"/>
          <p:nvPr/>
        </p:nvSpPr>
        <p:spPr>
          <a:xfrm>
            <a:off x="1960874" y="1540211"/>
            <a:ext cx="3819600" cy="4155900"/>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None/>
            </a:pPr>
            <a:r>
              <a:rPr lang="en-US" sz="9000">
                <a:solidFill>
                  <a:srgbClr val="293D2F"/>
                </a:solidFill>
                <a:latin typeface="Francois One"/>
                <a:ea typeface="Francois One"/>
                <a:cs typeface="Francois One"/>
                <a:sym typeface="Francois One"/>
              </a:rPr>
              <a:t>Análisis</a:t>
            </a:r>
            <a:r>
              <a:rPr lang="en-US" sz="9000">
                <a:solidFill>
                  <a:srgbClr val="293D2F"/>
                </a:solidFill>
                <a:latin typeface="Francois One"/>
                <a:ea typeface="Francois One"/>
                <a:cs typeface="Francois One"/>
                <a:sym typeface="Francois One"/>
              </a:rPr>
              <a:t> y diseño</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74"/>
                                        </p:tgtEl>
                                        <p:attrNameLst>
                                          <p:attrName>style.visibility</p:attrName>
                                        </p:attrNameLst>
                                      </p:cBhvr>
                                      <p:to>
                                        <p:strVal val="visible"/>
                                      </p:to>
                                    </p:set>
                                    <p:animEffect filter="fade" transition="in">
                                      <p:cBhvr>
                                        <p:cTn dur="500"/>
                                        <p:tgtEl>
                                          <p:spTgt spid="274"/>
                                        </p:tgtEl>
                                      </p:cBhvr>
                                    </p:animEffect>
                                  </p:childTnLst>
                                </p:cTn>
                              </p:par>
                              <p:par>
                                <p:cTn fill="hold" nodeType="withEffect" presetClass="entr" presetID="10" presetSubtype="0">
                                  <p:stCondLst>
                                    <p:cond delay="0"/>
                                  </p:stCondLst>
                                  <p:childTnLst>
                                    <p:set>
                                      <p:cBhvr>
                                        <p:cTn dur="1" fill="hold">
                                          <p:stCondLst>
                                            <p:cond delay="0"/>
                                          </p:stCondLst>
                                        </p:cTn>
                                        <p:tgtEl>
                                          <p:spTgt spid="271"/>
                                        </p:tgtEl>
                                        <p:attrNameLst>
                                          <p:attrName>style.visibility</p:attrName>
                                        </p:attrNameLst>
                                      </p:cBhvr>
                                      <p:to>
                                        <p:strVal val="visible"/>
                                      </p:to>
                                    </p:set>
                                    <p:animEffect filter="fade" transition="in">
                                      <p:cBhvr>
                                        <p:cTn dur="500"/>
                                        <p:tgtEl>
                                          <p:spTgt spid="271"/>
                                        </p:tgtEl>
                                      </p:cBhvr>
                                    </p:animEffect>
                                  </p:childTnLst>
                                </p:cTn>
                              </p:par>
                              <p:par>
                                <p:cTn fill="hold" nodeType="withEffect" presetClass="entr" presetID="10" presetSubtype="0">
                                  <p:stCondLst>
                                    <p:cond delay="0"/>
                                  </p:stCondLst>
                                  <p:childTnLst>
                                    <p:set>
                                      <p:cBhvr>
                                        <p:cTn dur="1" fill="hold">
                                          <p:stCondLst>
                                            <p:cond delay="0"/>
                                          </p:stCondLst>
                                        </p:cTn>
                                        <p:tgtEl>
                                          <p:spTgt spid="268"/>
                                        </p:tgtEl>
                                        <p:attrNameLst>
                                          <p:attrName>style.visibility</p:attrName>
                                        </p:attrNameLst>
                                      </p:cBhvr>
                                      <p:to>
                                        <p:strVal val="visible"/>
                                      </p:to>
                                    </p:set>
                                    <p:animEffect filter="fade" transition="in">
                                      <p:cBhvr>
                                        <p:cTn dur="500"/>
                                        <p:tgtEl>
                                          <p:spTgt spid="268"/>
                                        </p:tgtEl>
                                      </p:cBhvr>
                                    </p:animEffect>
                                  </p:childTnLst>
                                </p:cTn>
                              </p:par>
                              <p:par>
                                <p:cTn fill="hold" nodeType="withEffect" presetClass="entr" presetID="10" presetSubtype="0">
                                  <p:stCondLst>
                                    <p:cond delay="0"/>
                                  </p:stCondLst>
                                  <p:childTnLst>
                                    <p:set>
                                      <p:cBhvr>
                                        <p:cTn dur="1" fill="hold">
                                          <p:stCondLst>
                                            <p:cond delay="0"/>
                                          </p:stCondLst>
                                        </p:cTn>
                                        <p:tgtEl>
                                          <p:spTgt spid="269"/>
                                        </p:tgtEl>
                                        <p:attrNameLst>
                                          <p:attrName>style.visibility</p:attrName>
                                        </p:attrNameLst>
                                      </p:cBhvr>
                                      <p:to>
                                        <p:strVal val="visible"/>
                                      </p:to>
                                    </p:set>
                                    <p:animEffect filter="fade" transition="in">
                                      <p:cBhvr>
                                        <p:cTn dur="500"/>
                                        <p:tgtEl>
                                          <p:spTgt spid="269"/>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EDECEC"/>
        </a:solidFill>
      </p:bgPr>
    </p:bg>
    <p:spTree>
      <p:nvGrpSpPr>
        <p:cNvPr id="278" name="Shape 278"/>
        <p:cNvGrpSpPr/>
        <p:nvPr/>
      </p:nvGrpSpPr>
      <p:grpSpPr>
        <a:xfrm>
          <a:off x="0" y="0"/>
          <a:ext cx="0" cy="0"/>
          <a:chOff x="0" y="0"/>
          <a:chExt cx="0" cy="0"/>
        </a:xfrm>
      </p:grpSpPr>
      <p:grpSp>
        <p:nvGrpSpPr>
          <p:cNvPr id="279" name="Google Shape;279;p24"/>
          <p:cNvGrpSpPr/>
          <p:nvPr/>
        </p:nvGrpSpPr>
        <p:grpSpPr>
          <a:xfrm>
            <a:off x="-2929743" y="-180827"/>
            <a:ext cx="5353743" cy="10467894"/>
            <a:chOff x="0" y="-47625"/>
            <a:chExt cx="1410030" cy="2756958"/>
          </a:xfrm>
        </p:grpSpPr>
        <p:sp>
          <p:nvSpPr>
            <p:cNvPr id="280" name="Google Shape;280;p24"/>
            <p:cNvSpPr/>
            <p:nvPr/>
          </p:nvSpPr>
          <p:spPr>
            <a:xfrm>
              <a:off x="0" y="0"/>
              <a:ext cx="1410030" cy="2709333"/>
            </a:xfrm>
            <a:custGeom>
              <a:rect b="b" l="l" r="r" t="t"/>
              <a:pathLst>
                <a:path extrusionOk="0" h="2709333" w="1410030">
                  <a:moveTo>
                    <a:pt x="73750" y="0"/>
                  </a:moveTo>
                  <a:lnTo>
                    <a:pt x="1336280" y="0"/>
                  </a:lnTo>
                  <a:cubicBezTo>
                    <a:pt x="1355840" y="0"/>
                    <a:pt x="1374598" y="7770"/>
                    <a:pt x="1388429" y="21601"/>
                  </a:cubicBezTo>
                  <a:cubicBezTo>
                    <a:pt x="1402260" y="35432"/>
                    <a:pt x="1410030" y="54191"/>
                    <a:pt x="1410030" y="73750"/>
                  </a:cubicBezTo>
                  <a:lnTo>
                    <a:pt x="1410030" y="2635583"/>
                  </a:lnTo>
                  <a:cubicBezTo>
                    <a:pt x="1410030" y="2676314"/>
                    <a:pt x="1377011" y="2709333"/>
                    <a:pt x="1336280" y="2709333"/>
                  </a:cubicBezTo>
                  <a:lnTo>
                    <a:pt x="73750" y="2709333"/>
                  </a:lnTo>
                  <a:cubicBezTo>
                    <a:pt x="33019" y="2709333"/>
                    <a:pt x="0" y="2676314"/>
                    <a:pt x="0" y="2635583"/>
                  </a:cubicBezTo>
                  <a:lnTo>
                    <a:pt x="0" y="73750"/>
                  </a:lnTo>
                  <a:cubicBezTo>
                    <a:pt x="0" y="33019"/>
                    <a:pt x="33019" y="0"/>
                    <a:pt x="73750" y="0"/>
                  </a:cubicBezTo>
                  <a:close/>
                </a:path>
              </a:pathLst>
            </a:custGeom>
            <a:solidFill>
              <a:srgbClr val="33643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1" name="Google Shape;281;p24"/>
            <p:cNvSpPr txBox="1"/>
            <p:nvPr/>
          </p:nvSpPr>
          <p:spPr>
            <a:xfrm>
              <a:off x="0" y="-47625"/>
              <a:ext cx="812700" cy="860400"/>
            </a:xfrm>
            <a:prstGeom prst="rect">
              <a:avLst/>
            </a:prstGeom>
            <a:noFill/>
            <a:ln>
              <a:noFill/>
            </a:ln>
          </p:spPr>
          <p:txBody>
            <a:bodyPr anchorCtr="0" anchor="ctr" bIns="50800" lIns="50800" spcFirstLastPara="1" rIns="50800" wrap="square" tIns="50800">
              <a:noAutofit/>
            </a:bodyPr>
            <a:lstStyle/>
            <a:p>
              <a:pPr indent="0" lvl="0" marL="0" marR="0" rtl="0" algn="ctr">
                <a:lnSpc>
                  <a:spcPct val="186611"/>
                </a:lnSpc>
                <a:spcBef>
                  <a:spcPts val="0"/>
                </a:spcBef>
                <a:spcAft>
                  <a:spcPts val="0"/>
                </a:spcAft>
                <a:buNone/>
              </a:pPr>
              <a:r>
                <a:t/>
              </a:r>
              <a:endParaRPr sz="1800">
                <a:solidFill>
                  <a:schemeClr val="dk1"/>
                </a:solidFill>
                <a:latin typeface="Calibri"/>
                <a:ea typeface="Calibri"/>
                <a:cs typeface="Calibri"/>
                <a:sym typeface="Calibri"/>
              </a:endParaRPr>
            </a:p>
          </p:txBody>
        </p:sp>
      </p:grpSp>
      <p:sp>
        <p:nvSpPr>
          <p:cNvPr id="282" name="Google Shape;282;p24"/>
          <p:cNvSpPr txBox="1"/>
          <p:nvPr/>
        </p:nvSpPr>
        <p:spPr>
          <a:xfrm>
            <a:off x="3966343" y="604418"/>
            <a:ext cx="10355400" cy="1385400"/>
          </a:xfrm>
          <a:prstGeom prst="rect">
            <a:avLst/>
          </a:prstGeom>
          <a:noFill/>
          <a:ln>
            <a:noFill/>
          </a:ln>
        </p:spPr>
        <p:txBody>
          <a:bodyPr anchorCtr="0" anchor="t" bIns="0" lIns="0" spcFirstLastPara="1" rIns="0" wrap="square" tIns="0">
            <a:spAutoFit/>
          </a:bodyPr>
          <a:lstStyle/>
          <a:p>
            <a:pPr indent="0" lvl="0" marL="0" marR="0" rtl="0" algn="ctr">
              <a:lnSpc>
                <a:spcPct val="120000"/>
              </a:lnSpc>
              <a:spcBef>
                <a:spcPts val="0"/>
              </a:spcBef>
              <a:spcAft>
                <a:spcPts val="0"/>
              </a:spcAft>
              <a:buNone/>
            </a:pPr>
            <a:r>
              <a:rPr lang="en-US" sz="9000">
                <a:solidFill>
                  <a:srgbClr val="293D2F"/>
                </a:solidFill>
                <a:latin typeface="Francois One"/>
                <a:ea typeface="Francois One"/>
                <a:cs typeface="Francois One"/>
                <a:sym typeface="Francois One"/>
              </a:rPr>
              <a:t>Esquema del sistema</a:t>
            </a:r>
            <a:endParaRPr/>
          </a:p>
        </p:txBody>
      </p:sp>
      <p:grpSp>
        <p:nvGrpSpPr>
          <p:cNvPr id="283" name="Google Shape;283;p24"/>
          <p:cNvGrpSpPr/>
          <p:nvPr/>
        </p:nvGrpSpPr>
        <p:grpSpPr>
          <a:xfrm>
            <a:off x="15864034" y="-180827"/>
            <a:ext cx="5353743" cy="10467894"/>
            <a:chOff x="0" y="-47625"/>
            <a:chExt cx="1410030" cy="2756958"/>
          </a:xfrm>
        </p:grpSpPr>
        <p:sp>
          <p:nvSpPr>
            <p:cNvPr id="284" name="Google Shape;284;p24"/>
            <p:cNvSpPr/>
            <p:nvPr/>
          </p:nvSpPr>
          <p:spPr>
            <a:xfrm>
              <a:off x="0" y="0"/>
              <a:ext cx="1410030" cy="2709333"/>
            </a:xfrm>
            <a:custGeom>
              <a:rect b="b" l="l" r="r" t="t"/>
              <a:pathLst>
                <a:path extrusionOk="0" h="2709333" w="1410030">
                  <a:moveTo>
                    <a:pt x="73750" y="0"/>
                  </a:moveTo>
                  <a:lnTo>
                    <a:pt x="1336280" y="0"/>
                  </a:lnTo>
                  <a:cubicBezTo>
                    <a:pt x="1355840" y="0"/>
                    <a:pt x="1374598" y="7770"/>
                    <a:pt x="1388429" y="21601"/>
                  </a:cubicBezTo>
                  <a:cubicBezTo>
                    <a:pt x="1402260" y="35432"/>
                    <a:pt x="1410030" y="54191"/>
                    <a:pt x="1410030" y="73750"/>
                  </a:cubicBezTo>
                  <a:lnTo>
                    <a:pt x="1410030" y="2635583"/>
                  </a:lnTo>
                  <a:cubicBezTo>
                    <a:pt x="1410030" y="2676314"/>
                    <a:pt x="1377011" y="2709333"/>
                    <a:pt x="1336280" y="2709333"/>
                  </a:cubicBezTo>
                  <a:lnTo>
                    <a:pt x="73750" y="2709333"/>
                  </a:lnTo>
                  <a:cubicBezTo>
                    <a:pt x="33019" y="2709333"/>
                    <a:pt x="0" y="2676314"/>
                    <a:pt x="0" y="2635583"/>
                  </a:cubicBezTo>
                  <a:lnTo>
                    <a:pt x="0" y="73750"/>
                  </a:lnTo>
                  <a:cubicBezTo>
                    <a:pt x="0" y="33019"/>
                    <a:pt x="33019" y="0"/>
                    <a:pt x="73750" y="0"/>
                  </a:cubicBezTo>
                  <a:close/>
                </a:path>
              </a:pathLst>
            </a:custGeom>
            <a:solidFill>
              <a:srgbClr val="33643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5" name="Google Shape;285;p24"/>
            <p:cNvSpPr txBox="1"/>
            <p:nvPr/>
          </p:nvSpPr>
          <p:spPr>
            <a:xfrm>
              <a:off x="0" y="-47625"/>
              <a:ext cx="812700" cy="860400"/>
            </a:xfrm>
            <a:prstGeom prst="rect">
              <a:avLst/>
            </a:prstGeom>
            <a:noFill/>
            <a:ln>
              <a:noFill/>
            </a:ln>
          </p:spPr>
          <p:txBody>
            <a:bodyPr anchorCtr="0" anchor="ctr" bIns="50800" lIns="50800" spcFirstLastPara="1" rIns="50800" wrap="square" tIns="50800">
              <a:noAutofit/>
            </a:bodyPr>
            <a:lstStyle/>
            <a:p>
              <a:pPr indent="0" lvl="0" marL="0" marR="0" rtl="0" algn="ctr">
                <a:lnSpc>
                  <a:spcPct val="186611"/>
                </a:lnSpc>
                <a:spcBef>
                  <a:spcPts val="0"/>
                </a:spcBef>
                <a:spcAft>
                  <a:spcPts val="0"/>
                </a:spcAft>
                <a:buNone/>
              </a:pPr>
              <a:r>
                <a:t/>
              </a:r>
              <a:endParaRPr sz="1800">
                <a:solidFill>
                  <a:schemeClr val="dk1"/>
                </a:solidFill>
                <a:latin typeface="Calibri"/>
                <a:ea typeface="Calibri"/>
                <a:cs typeface="Calibri"/>
                <a:sym typeface="Calibri"/>
              </a:endParaRPr>
            </a:p>
          </p:txBody>
        </p:sp>
      </p:grpSp>
      <p:pic>
        <p:nvPicPr>
          <p:cNvPr id="286" name="Google Shape;286;p24"/>
          <p:cNvPicPr preferRelativeResize="0"/>
          <p:nvPr/>
        </p:nvPicPr>
        <p:blipFill rotWithShape="1">
          <a:blip r:embed="rId3">
            <a:alphaModFix amt="20000"/>
          </a:blip>
          <a:srcRect b="0" l="0" r="0" t="0"/>
          <a:stretch/>
        </p:blipFill>
        <p:spPr>
          <a:xfrm rot="699582">
            <a:off x="-1830145" y="6197092"/>
            <a:ext cx="5357116" cy="4895064"/>
          </a:xfrm>
          <a:prstGeom prst="rect">
            <a:avLst/>
          </a:prstGeom>
          <a:noFill/>
          <a:ln>
            <a:noFill/>
          </a:ln>
        </p:spPr>
      </p:pic>
      <p:pic>
        <p:nvPicPr>
          <p:cNvPr id="287" name="Google Shape;287;p24"/>
          <p:cNvPicPr preferRelativeResize="0"/>
          <p:nvPr/>
        </p:nvPicPr>
        <p:blipFill rotWithShape="1">
          <a:blip r:embed="rId3">
            <a:alphaModFix amt="20000"/>
          </a:blip>
          <a:srcRect b="0" l="0" r="0" t="0"/>
          <a:stretch/>
        </p:blipFill>
        <p:spPr>
          <a:xfrm rot="-3255317">
            <a:off x="13776983" y="3477801"/>
            <a:ext cx="8078131" cy="7381391"/>
          </a:xfrm>
          <a:prstGeom prst="rect">
            <a:avLst/>
          </a:prstGeom>
          <a:noFill/>
          <a:ln>
            <a:noFill/>
          </a:ln>
        </p:spPr>
      </p:pic>
      <p:pic>
        <p:nvPicPr>
          <p:cNvPr id="288" name="Google Shape;288;p24"/>
          <p:cNvPicPr preferRelativeResize="0"/>
          <p:nvPr/>
        </p:nvPicPr>
        <p:blipFill>
          <a:blip r:embed="rId4">
            <a:alphaModFix/>
          </a:blip>
          <a:stretch>
            <a:fillRect/>
          </a:stretch>
        </p:blipFill>
        <p:spPr>
          <a:xfrm>
            <a:off x="4722450" y="2123000"/>
            <a:ext cx="8633849" cy="7515175"/>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82"/>
                                        </p:tgtEl>
                                        <p:attrNameLst>
                                          <p:attrName>style.visibility</p:attrName>
                                        </p:attrNameLst>
                                      </p:cBhvr>
                                      <p:to>
                                        <p:strVal val="visible"/>
                                      </p:to>
                                    </p:set>
                                    <p:animEffect filter="fade" transition="in">
                                      <p:cBhvr>
                                        <p:cTn dur="500"/>
                                        <p:tgtEl>
                                          <p:spTgt spid="282"/>
                                        </p:tgtEl>
                                      </p:cBhvr>
                                    </p:animEffect>
                                  </p:childTnLst>
                                </p:cTn>
                              </p:par>
                            </p:childTnLst>
                          </p:cTn>
                        </p:par>
                        <p:par>
                          <p:cTn fill="hold">
                            <p:stCondLst>
                              <p:cond delay="500"/>
                            </p:stCondLst>
                            <p:childTnLst>
                              <p:par>
                                <p:cTn fill="hold" nodeType="afterEffect" presetClass="entr" presetID="10" presetSubtype="0">
                                  <p:stCondLst>
                                    <p:cond delay="0"/>
                                  </p:stCondLst>
                                  <p:childTnLst>
                                    <p:set>
                                      <p:cBhvr>
                                        <p:cTn dur="1" fill="hold">
                                          <p:stCondLst>
                                            <p:cond delay="0"/>
                                          </p:stCondLst>
                                        </p:cTn>
                                        <p:tgtEl>
                                          <p:spTgt spid="288"/>
                                        </p:tgtEl>
                                        <p:attrNameLst>
                                          <p:attrName>style.visibility</p:attrName>
                                        </p:attrNameLst>
                                      </p:cBhvr>
                                      <p:to>
                                        <p:strVal val="visible"/>
                                      </p:to>
                                    </p:set>
                                    <p:animEffect filter="fade" transition="in">
                                      <p:cBhvr>
                                        <p:cTn dur="1000"/>
                                        <p:tgtEl>
                                          <p:spTgt spid="288"/>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EDECEC"/>
        </a:solidFill>
      </p:bgPr>
    </p:bg>
    <p:spTree>
      <p:nvGrpSpPr>
        <p:cNvPr id="292" name="Shape 292"/>
        <p:cNvGrpSpPr/>
        <p:nvPr/>
      </p:nvGrpSpPr>
      <p:grpSpPr>
        <a:xfrm>
          <a:off x="0" y="0"/>
          <a:ext cx="0" cy="0"/>
          <a:chOff x="0" y="0"/>
          <a:chExt cx="0" cy="0"/>
        </a:xfrm>
      </p:grpSpPr>
      <p:grpSp>
        <p:nvGrpSpPr>
          <p:cNvPr id="293" name="Google Shape;293;p25"/>
          <p:cNvGrpSpPr/>
          <p:nvPr/>
        </p:nvGrpSpPr>
        <p:grpSpPr>
          <a:xfrm>
            <a:off x="-2929750" y="-180825"/>
            <a:ext cx="5160146" cy="10467894"/>
            <a:chOff x="0" y="-47625"/>
            <a:chExt cx="1410030" cy="2756958"/>
          </a:xfrm>
        </p:grpSpPr>
        <p:sp>
          <p:nvSpPr>
            <p:cNvPr id="294" name="Google Shape;294;p25"/>
            <p:cNvSpPr/>
            <p:nvPr/>
          </p:nvSpPr>
          <p:spPr>
            <a:xfrm>
              <a:off x="0" y="0"/>
              <a:ext cx="1410030" cy="2709333"/>
            </a:xfrm>
            <a:custGeom>
              <a:rect b="b" l="l" r="r" t="t"/>
              <a:pathLst>
                <a:path extrusionOk="0" h="2709333" w="1410030">
                  <a:moveTo>
                    <a:pt x="73750" y="0"/>
                  </a:moveTo>
                  <a:lnTo>
                    <a:pt x="1336280" y="0"/>
                  </a:lnTo>
                  <a:cubicBezTo>
                    <a:pt x="1355840" y="0"/>
                    <a:pt x="1374598" y="7770"/>
                    <a:pt x="1388429" y="21601"/>
                  </a:cubicBezTo>
                  <a:cubicBezTo>
                    <a:pt x="1402260" y="35432"/>
                    <a:pt x="1410030" y="54191"/>
                    <a:pt x="1410030" y="73750"/>
                  </a:cubicBezTo>
                  <a:lnTo>
                    <a:pt x="1410030" y="2635583"/>
                  </a:lnTo>
                  <a:cubicBezTo>
                    <a:pt x="1410030" y="2676314"/>
                    <a:pt x="1377011" y="2709333"/>
                    <a:pt x="1336280" y="2709333"/>
                  </a:cubicBezTo>
                  <a:lnTo>
                    <a:pt x="73750" y="2709333"/>
                  </a:lnTo>
                  <a:cubicBezTo>
                    <a:pt x="33019" y="2709333"/>
                    <a:pt x="0" y="2676314"/>
                    <a:pt x="0" y="2635583"/>
                  </a:cubicBezTo>
                  <a:lnTo>
                    <a:pt x="0" y="73750"/>
                  </a:lnTo>
                  <a:cubicBezTo>
                    <a:pt x="0" y="33019"/>
                    <a:pt x="33019" y="0"/>
                    <a:pt x="73750" y="0"/>
                  </a:cubicBezTo>
                  <a:close/>
                </a:path>
              </a:pathLst>
            </a:custGeom>
            <a:solidFill>
              <a:srgbClr val="33643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5" name="Google Shape;295;p25"/>
            <p:cNvSpPr txBox="1"/>
            <p:nvPr/>
          </p:nvSpPr>
          <p:spPr>
            <a:xfrm>
              <a:off x="0" y="-47625"/>
              <a:ext cx="812700" cy="860400"/>
            </a:xfrm>
            <a:prstGeom prst="rect">
              <a:avLst/>
            </a:prstGeom>
            <a:noFill/>
            <a:ln>
              <a:noFill/>
            </a:ln>
          </p:spPr>
          <p:txBody>
            <a:bodyPr anchorCtr="0" anchor="ctr" bIns="50800" lIns="50800" spcFirstLastPara="1" rIns="50800" wrap="square" tIns="50800">
              <a:noAutofit/>
            </a:bodyPr>
            <a:lstStyle/>
            <a:p>
              <a:pPr indent="0" lvl="0" marL="0" marR="0" rtl="0" algn="ctr">
                <a:lnSpc>
                  <a:spcPct val="186611"/>
                </a:lnSpc>
                <a:spcBef>
                  <a:spcPts val="0"/>
                </a:spcBef>
                <a:spcAft>
                  <a:spcPts val="0"/>
                </a:spcAft>
                <a:buNone/>
              </a:pPr>
              <a:r>
                <a:t/>
              </a:r>
              <a:endParaRPr sz="1800">
                <a:solidFill>
                  <a:schemeClr val="dk1"/>
                </a:solidFill>
                <a:latin typeface="Calibri"/>
                <a:ea typeface="Calibri"/>
                <a:cs typeface="Calibri"/>
                <a:sym typeface="Calibri"/>
              </a:endParaRPr>
            </a:p>
          </p:txBody>
        </p:sp>
      </p:grpSp>
      <p:sp>
        <p:nvSpPr>
          <p:cNvPr id="296" name="Google Shape;296;p25"/>
          <p:cNvSpPr txBox="1"/>
          <p:nvPr/>
        </p:nvSpPr>
        <p:spPr>
          <a:xfrm>
            <a:off x="3966343" y="604418"/>
            <a:ext cx="10355400" cy="1385400"/>
          </a:xfrm>
          <a:prstGeom prst="rect">
            <a:avLst/>
          </a:prstGeom>
          <a:noFill/>
          <a:ln>
            <a:noFill/>
          </a:ln>
        </p:spPr>
        <p:txBody>
          <a:bodyPr anchorCtr="0" anchor="t" bIns="0" lIns="0" spcFirstLastPara="1" rIns="0" wrap="square" tIns="0">
            <a:spAutoFit/>
          </a:bodyPr>
          <a:lstStyle/>
          <a:p>
            <a:pPr indent="0" lvl="0" marL="0" marR="0" rtl="0" algn="ctr">
              <a:lnSpc>
                <a:spcPct val="120000"/>
              </a:lnSpc>
              <a:spcBef>
                <a:spcPts val="0"/>
              </a:spcBef>
              <a:spcAft>
                <a:spcPts val="0"/>
              </a:spcAft>
              <a:buNone/>
            </a:pPr>
            <a:r>
              <a:rPr lang="en-US" sz="9000">
                <a:solidFill>
                  <a:srgbClr val="293D2F"/>
                </a:solidFill>
                <a:latin typeface="Francois One"/>
                <a:ea typeface="Francois One"/>
                <a:cs typeface="Francois One"/>
                <a:sym typeface="Francois One"/>
              </a:rPr>
              <a:t>Inicio</a:t>
            </a:r>
            <a:endParaRPr/>
          </a:p>
        </p:txBody>
      </p:sp>
      <p:grpSp>
        <p:nvGrpSpPr>
          <p:cNvPr id="297" name="Google Shape;297;p25"/>
          <p:cNvGrpSpPr/>
          <p:nvPr/>
        </p:nvGrpSpPr>
        <p:grpSpPr>
          <a:xfrm>
            <a:off x="16620925" y="-180825"/>
            <a:ext cx="4596839" cy="10467894"/>
            <a:chOff x="0" y="-47625"/>
            <a:chExt cx="1410030" cy="2756958"/>
          </a:xfrm>
        </p:grpSpPr>
        <p:sp>
          <p:nvSpPr>
            <p:cNvPr id="298" name="Google Shape;298;p25"/>
            <p:cNvSpPr/>
            <p:nvPr/>
          </p:nvSpPr>
          <p:spPr>
            <a:xfrm>
              <a:off x="0" y="0"/>
              <a:ext cx="1410030" cy="2709333"/>
            </a:xfrm>
            <a:custGeom>
              <a:rect b="b" l="l" r="r" t="t"/>
              <a:pathLst>
                <a:path extrusionOk="0" h="2709333" w="1410030">
                  <a:moveTo>
                    <a:pt x="73750" y="0"/>
                  </a:moveTo>
                  <a:lnTo>
                    <a:pt x="1336280" y="0"/>
                  </a:lnTo>
                  <a:cubicBezTo>
                    <a:pt x="1355840" y="0"/>
                    <a:pt x="1374598" y="7770"/>
                    <a:pt x="1388429" y="21601"/>
                  </a:cubicBezTo>
                  <a:cubicBezTo>
                    <a:pt x="1402260" y="35432"/>
                    <a:pt x="1410030" y="54191"/>
                    <a:pt x="1410030" y="73750"/>
                  </a:cubicBezTo>
                  <a:lnTo>
                    <a:pt x="1410030" y="2635583"/>
                  </a:lnTo>
                  <a:cubicBezTo>
                    <a:pt x="1410030" y="2676314"/>
                    <a:pt x="1377011" y="2709333"/>
                    <a:pt x="1336280" y="2709333"/>
                  </a:cubicBezTo>
                  <a:lnTo>
                    <a:pt x="73750" y="2709333"/>
                  </a:lnTo>
                  <a:cubicBezTo>
                    <a:pt x="33019" y="2709333"/>
                    <a:pt x="0" y="2676314"/>
                    <a:pt x="0" y="2635583"/>
                  </a:cubicBezTo>
                  <a:lnTo>
                    <a:pt x="0" y="73750"/>
                  </a:lnTo>
                  <a:cubicBezTo>
                    <a:pt x="0" y="33019"/>
                    <a:pt x="33019" y="0"/>
                    <a:pt x="73750" y="0"/>
                  </a:cubicBezTo>
                  <a:close/>
                </a:path>
              </a:pathLst>
            </a:custGeom>
            <a:solidFill>
              <a:srgbClr val="33643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9" name="Google Shape;299;p25"/>
            <p:cNvSpPr txBox="1"/>
            <p:nvPr/>
          </p:nvSpPr>
          <p:spPr>
            <a:xfrm>
              <a:off x="0" y="-47625"/>
              <a:ext cx="812700" cy="860400"/>
            </a:xfrm>
            <a:prstGeom prst="rect">
              <a:avLst/>
            </a:prstGeom>
            <a:noFill/>
            <a:ln>
              <a:noFill/>
            </a:ln>
          </p:spPr>
          <p:txBody>
            <a:bodyPr anchorCtr="0" anchor="ctr" bIns="50800" lIns="50800" spcFirstLastPara="1" rIns="50800" wrap="square" tIns="50800">
              <a:noAutofit/>
            </a:bodyPr>
            <a:lstStyle/>
            <a:p>
              <a:pPr indent="0" lvl="0" marL="0" marR="0" rtl="0" algn="ctr">
                <a:lnSpc>
                  <a:spcPct val="186611"/>
                </a:lnSpc>
                <a:spcBef>
                  <a:spcPts val="0"/>
                </a:spcBef>
                <a:spcAft>
                  <a:spcPts val="0"/>
                </a:spcAft>
                <a:buNone/>
              </a:pPr>
              <a:r>
                <a:t/>
              </a:r>
              <a:endParaRPr sz="1800">
                <a:solidFill>
                  <a:schemeClr val="dk1"/>
                </a:solidFill>
                <a:latin typeface="Calibri"/>
                <a:ea typeface="Calibri"/>
                <a:cs typeface="Calibri"/>
                <a:sym typeface="Calibri"/>
              </a:endParaRPr>
            </a:p>
          </p:txBody>
        </p:sp>
      </p:grpSp>
      <p:pic>
        <p:nvPicPr>
          <p:cNvPr id="300" name="Google Shape;300;p25"/>
          <p:cNvPicPr preferRelativeResize="0"/>
          <p:nvPr/>
        </p:nvPicPr>
        <p:blipFill rotWithShape="1">
          <a:blip r:embed="rId3">
            <a:alphaModFix amt="20000"/>
          </a:blip>
          <a:srcRect b="0" l="0" r="0" t="0"/>
          <a:stretch/>
        </p:blipFill>
        <p:spPr>
          <a:xfrm rot="699582">
            <a:off x="-3372495" y="6291117"/>
            <a:ext cx="5357116" cy="4895064"/>
          </a:xfrm>
          <a:prstGeom prst="rect">
            <a:avLst/>
          </a:prstGeom>
          <a:noFill/>
          <a:ln>
            <a:noFill/>
          </a:ln>
        </p:spPr>
      </p:pic>
      <p:pic>
        <p:nvPicPr>
          <p:cNvPr id="301" name="Google Shape;301;p25"/>
          <p:cNvPicPr preferRelativeResize="0"/>
          <p:nvPr/>
        </p:nvPicPr>
        <p:blipFill rotWithShape="1">
          <a:blip r:embed="rId3">
            <a:alphaModFix amt="20000"/>
          </a:blip>
          <a:srcRect b="0" l="0" r="0" t="0"/>
          <a:stretch/>
        </p:blipFill>
        <p:spPr>
          <a:xfrm rot="-3255317">
            <a:off x="15844558" y="3045251"/>
            <a:ext cx="8078131" cy="7381391"/>
          </a:xfrm>
          <a:prstGeom prst="rect">
            <a:avLst/>
          </a:prstGeom>
          <a:noFill/>
          <a:ln>
            <a:noFill/>
          </a:ln>
        </p:spPr>
      </p:pic>
      <p:pic>
        <p:nvPicPr>
          <p:cNvPr id="302" name="Google Shape;302;p25"/>
          <p:cNvPicPr preferRelativeResize="0"/>
          <p:nvPr/>
        </p:nvPicPr>
        <p:blipFill>
          <a:blip r:embed="rId4">
            <a:alphaModFix/>
          </a:blip>
          <a:stretch>
            <a:fillRect/>
          </a:stretch>
        </p:blipFill>
        <p:spPr>
          <a:xfrm>
            <a:off x="2540087" y="3428993"/>
            <a:ext cx="13964751" cy="5502256"/>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96"/>
                                        </p:tgtEl>
                                        <p:attrNameLst>
                                          <p:attrName>style.visibility</p:attrName>
                                        </p:attrNameLst>
                                      </p:cBhvr>
                                      <p:to>
                                        <p:strVal val="visible"/>
                                      </p:to>
                                    </p:set>
                                    <p:animEffect filter="fade" transition="in">
                                      <p:cBhvr>
                                        <p:cTn dur="500"/>
                                        <p:tgtEl>
                                          <p:spTgt spid="296"/>
                                        </p:tgtEl>
                                      </p:cBhvr>
                                    </p:animEffect>
                                  </p:childTnLst>
                                </p:cTn>
                              </p:par>
                            </p:childTnLst>
                          </p:cTn>
                        </p:par>
                        <p:par>
                          <p:cTn fill="hold">
                            <p:stCondLst>
                              <p:cond delay="500"/>
                            </p:stCondLst>
                            <p:childTnLst>
                              <p:par>
                                <p:cTn fill="hold" nodeType="afterEffect" presetClass="entr" presetID="10" presetSubtype="0">
                                  <p:stCondLst>
                                    <p:cond delay="0"/>
                                  </p:stCondLst>
                                  <p:childTnLst>
                                    <p:set>
                                      <p:cBhvr>
                                        <p:cTn dur="1" fill="hold">
                                          <p:stCondLst>
                                            <p:cond delay="0"/>
                                          </p:stCondLst>
                                        </p:cTn>
                                        <p:tgtEl>
                                          <p:spTgt spid="302"/>
                                        </p:tgtEl>
                                        <p:attrNameLst>
                                          <p:attrName>style.visibility</p:attrName>
                                        </p:attrNameLst>
                                      </p:cBhvr>
                                      <p:to>
                                        <p:strVal val="visible"/>
                                      </p:to>
                                    </p:set>
                                    <p:animEffect filter="fade" transition="in">
                                      <p:cBhvr>
                                        <p:cTn dur="1000"/>
                                        <p:tgtEl>
                                          <p:spTgt spid="302"/>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EDECEC"/>
        </a:solidFill>
      </p:bgPr>
    </p:bg>
    <p:spTree>
      <p:nvGrpSpPr>
        <p:cNvPr id="306" name="Shape 306"/>
        <p:cNvGrpSpPr/>
        <p:nvPr/>
      </p:nvGrpSpPr>
      <p:grpSpPr>
        <a:xfrm>
          <a:off x="0" y="0"/>
          <a:ext cx="0" cy="0"/>
          <a:chOff x="0" y="0"/>
          <a:chExt cx="0" cy="0"/>
        </a:xfrm>
      </p:grpSpPr>
      <p:grpSp>
        <p:nvGrpSpPr>
          <p:cNvPr id="307" name="Google Shape;307;p26"/>
          <p:cNvGrpSpPr/>
          <p:nvPr/>
        </p:nvGrpSpPr>
        <p:grpSpPr>
          <a:xfrm>
            <a:off x="-2929750" y="-180825"/>
            <a:ext cx="5160146" cy="10467894"/>
            <a:chOff x="0" y="-47625"/>
            <a:chExt cx="1410030" cy="2756958"/>
          </a:xfrm>
        </p:grpSpPr>
        <p:sp>
          <p:nvSpPr>
            <p:cNvPr id="308" name="Google Shape;308;p26"/>
            <p:cNvSpPr/>
            <p:nvPr/>
          </p:nvSpPr>
          <p:spPr>
            <a:xfrm>
              <a:off x="0" y="0"/>
              <a:ext cx="1410030" cy="2709333"/>
            </a:xfrm>
            <a:custGeom>
              <a:rect b="b" l="l" r="r" t="t"/>
              <a:pathLst>
                <a:path extrusionOk="0" h="2709333" w="1410030">
                  <a:moveTo>
                    <a:pt x="73750" y="0"/>
                  </a:moveTo>
                  <a:lnTo>
                    <a:pt x="1336280" y="0"/>
                  </a:lnTo>
                  <a:cubicBezTo>
                    <a:pt x="1355840" y="0"/>
                    <a:pt x="1374598" y="7770"/>
                    <a:pt x="1388429" y="21601"/>
                  </a:cubicBezTo>
                  <a:cubicBezTo>
                    <a:pt x="1402260" y="35432"/>
                    <a:pt x="1410030" y="54191"/>
                    <a:pt x="1410030" y="73750"/>
                  </a:cubicBezTo>
                  <a:lnTo>
                    <a:pt x="1410030" y="2635583"/>
                  </a:lnTo>
                  <a:cubicBezTo>
                    <a:pt x="1410030" y="2676314"/>
                    <a:pt x="1377011" y="2709333"/>
                    <a:pt x="1336280" y="2709333"/>
                  </a:cubicBezTo>
                  <a:lnTo>
                    <a:pt x="73750" y="2709333"/>
                  </a:lnTo>
                  <a:cubicBezTo>
                    <a:pt x="33019" y="2709333"/>
                    <a:pt x="0" y="2676314"/>
                    <a:pt x="0" y="2635583"/>
                  </a:cubicBezTo>
                  <a:lnTo>
                    <a:pt x="0" y="73750"/>
                  </a:lnTo>
                  <a:cubicBezTo>
                    <a:pt x="0" y="33019"/>
                    <a:pt x="33019" y="0"/>
                    <a:pt x="73750" y="0"/>
                  </a:cubicBezTo>
                  <a:close/>
                </a:path>
              </a:pathLst>
            </a:custGeom>
            <a:solidFill>
              <a:srgbClr val="33643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9" name="Google Shape;309;p26"/>
            <p:cNvSpPr txBox="1"/>
            <p:nvPr/>
          </p:nvSpPr>
          <p:spPr>
            <a:xfrm>
              <a:off x="0" y="-47625"/>
              <a:ext cx="812700" cy="860400"/>
            </a:xfrm>
            <a:prstGeom prst="rect">
              <a:avLst/>
            </a:prstGeom>
            <a:noFill/>
            <a:ln>
              <a:noFill/>
            </a:ln>
          </p:spPr>
          <p:txBody>
            <a:bodyPr anchorCtr="0" anchor="ctr" bIns="50800" lIns="50800" spcFirstLastPara="1" rIns="50800" wrap="square" tIns="50800">
              <a:noAutofit/>
            </a:bodyPr>
            <a:lstStyle/>
            <a:p>
              <a:pPr indent="0" lvl="0" marL="0" marR="0" rtl="0" algn="ctr">
                <a:lnSpc>
                  <a:spcPct val="186611"/>
                </a:lnSpc>
                <a:spcBef>
                  <a:spcPts val="0"/>
                </a:spcBef>
                <a:spcAft>
                  <a:spcPts val="0"/>
                </a:spcAft>
                <a:buNone/>
              </a:pPr>
              <a:r>
                <a:t/>
              </a:r>
              <a:endParaRPr sz="1800">
                <a:solidFill>
                  <a:schemeClr val="dk1"/>
                </a:solidFill>
                <a:latin typeface="Calibri"/>
                <a:ea typeface="Calibri"/>
                <a:cs typeface="Calibri"/>
                <a:sym typeface="Calibri"/>
              </a:endParaRPr>
            </a:p>
          </p:txBody>
        </p:sp>
      </p:grpSp>
      <p:sp>
        <p:nvSpPr>
          <p:cNvPr id="310" name="Google Shape;310;p26"/>
          <p:cNvSpPr txBox="1"/>
          <p:nvPr/>
        </p:nvSpPr>
        <p:spPr>
          <a:xfrm>
            <a:off x="3966293" y="472768"/>
            <a:ext cx="10355400" cy="1385400"/>
          </a:xfrm>
          <a:prstGeom prst="rect">
            <a:avLst/>
          </a:prstGeom>
          <a:noFill/>
          <a:ln>
            <a:noFill/>
          </a:ln>
        </p:spPr>
        <p:txBody>
          <a:bodyPr anchorCtr="0" anchor="t" bIns="0" lIns="0" spcFirstLastPara="1" rIns="0" wrap="square" tIns="0">
            <a:spAutoFit/>
          </a:bodyPr>
          <a:lstStyle/>
          <a:p>
            <a:pPr indent="0" lvl="0" marL="0" marR="0" rtl="0" algn="ctr">
              <a:lnSpc>
                <a:spcPct val="120000"/>
              </a:lnSpc>
              <a:spcBef>
                <a:spcPts val="0"/>
              </a:spcBef>
              <a:spcAft>
                <a:spcPts val="0"/>
              </a:spcAft>
              <a:buNone/>
            </a:pPr>
            <a:r>
              <a:rPr lang="en-US" sz="9000">
                <a:solidFill>
                  <a:srgbClr val="293D2F"/>
                </a:solidFill>
                <a:latin typeface="Francois One"/>
                <a:ea typeface="Francois One"/>
                <a:cs typeface="Francois One"/>
                <a:sym typeface="Francois One"/>
              </a:rPr>
              <a:t>Recetas</a:t>
            </a:r>
            <a:endParaRPr/>
          </a:p>
        </p:txBody>
      </p:sp>
      <p:grpSp>
        <p:nvGrpSpPr>
          <p:cNvPr id="311" name="Google Shape;311;p26"/>
          <p:cNvGrpSpPr/>
          <p:nvPr/>
        </p:nvGrpSpPr>
        <p:grpSpPr>
          <a:xfrm>
            <a:off x="16620925" y="-180825"/>
            <a:ext cx="4596839" cy="10467894"/>
            <a:chOff x="0" y="-47625"/>
            <a:chExt cx="1410030" cy="2756958"/>
          </a:xfrm>
        </p:grpSpPr>
        <p:sp>
          <p:nvSpPr>
            <p:cNvPr id="312" name="Google Shape;312;p26"/>
            <p:cNvSpPr/>
            <p:nvPr/>
          </p:nvSpPr>
          <p:spPr>
            <a:xfrm>
              <a:off x="0" y="0"/>
              <a:ext cx="1410030" cy="2709333"/>
            </a:xfrm>
            <a:custGeom>
              <a:rect b="b" l="l" r="r" t="t"/>
              <a:pathLst>
                <a:path extrusionOk="0" h="2709333" w="1410030">
                  <a:moveTo>
                    <a:pt x="73750" y="0"/>
                  </a:moveTo>
                  <a:lnTo>
                    <a:pt x="1336280" y="0"/>
                  </a:lnTo>
                  <a:cubicBezTo>
                    <a:pt x="1355840" y="0"/>
                    <a:pt x="1374598" y="7770"/>
                    <a:pt x="1388429" y="21601"/>
                  </a:cubicBezTo>
                  <a:cubicBezTo>
                    <a:pt x="1402260" y="35432"/>
                    <a:pt x="1410030" y="54191"/>
                    <a:pt x="1410030" y="73750"/>
                  </a:cubicBezTo>
                  <a:lnTo>
                    <a:pt x="1410030" y="2635583"/>
                  </a:lnTo>
                  <a:cubicBezTo>
                    <a:pt x="1410030" y="2676314"/>
                    <a:pt x="1377011" y="2709333"/>
                    <a:pt x="1336280" y="2709333"/>
                  </a:cubicBezTo>
                  <a:lnTo>
                    <a:pt x="73750" y="2709333"/>
                  </a:lnTo>
                  <a:cubicBezTo>
                    <a:pt x="33019" y="2709333"/>
                    <a:pt x="0" y="2676314"/>
                    <a:pt x="0" y="2635583"/>
                  </a:cubicBezTo>
                  <a:lnTo>
                    <a:pt x="0" y="73750"/>
                  </a:lnTo>
                  <a:cubicBezTo>
                    <a:pt x="0" y="33019"/>
                    <a:pt x="33019" y="0"/>
                    <a:pt x="73750" y="0"/>
                  </a:cubicBezTo>
                  <a:close/>
                </a:path>
              </a:pathLst>
            </a:custGeom>
            <a:solidFill>
              <a:srgbClr val="33643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3" name="Google Shape;313;p26"/>
            <p:cNvSpPr txBox="1"/>
            <p:nvPr/>
          </p:nvSpPr>
          <p:spPr>
            <a:xfrm>
              <a:off x="0" y="-47625"/>
              <a:ext cx="812700" cy="860400"/>
            </a:xfrm>
            <a:prstGeom prst="rect">
              <a:avLst/>
            </a:prstGeom>
            <a:noFill/>
            <a:ln>
              <a:noFill/>
            </a:ln>
          </p:spPr>
          <p:txBody>
            <a:bodyPr anchorCtr="0" anchor="ctr" bIns="50800" lIns="50800" spcFirstLastPara="1" rIns="50800" wrap="square" tIns="50800">
              <a:noAutofit/>
            </a:bodyPr>
            <a:lstStyle/>
            <a:p>
              <a:pPr indent="0" lvl="0" marL="0" marR="0" rtl="0" algn="ctr">
                <a:lnSpc>
                  <a:spcPct val="186611"/>
                </a:lnSpc>
                <a:spcBef>
                  <a:spcPts val="0"/>
                </a:spcBef>
                <a:spcAft>
                  <a:spcPts val="0"/>
                </a:spcAft>
                <a:buNone/>
              </a:pPr>
              <a:r>
                <a:t/>
              </a:r>
              <a:endParaRPr sz="1800">
                <a:solidFill>
                  <a:schemeClr val="dk1"/>
                </a:solidFill>
                <a:latin typeface="Calibri"/>
                <a:ea typeface="Calibri"/>
                <a:cs typeface="Calibri"/>
                <a:sym typeface="Calibri"/>
              </a:endParaRPr>
            </a:p>
          </p:txBody>
        </p:sp>
      </p:grpSp>
      <p:pic>
        <p:nvPicPr>
          <p:cNvPr id="314" name="Google Shape;314;p26"/>
          <p:cNvPicPr preferRelativeResize="0"/>
          <p:nvPr/>
        </p:nvPicPr>
        <p:blipFill rotWithShape="1">
          <a:blip r:embed="rId3">
            <a:alphaModFix amt="20000"/>
          </a:blip>
          <a:srcRect b="0" l="0" r="0" t="0"/>
          <a:stretch/>
        </p:blipFill>
        <p:spPr>
          <a:xfrm rot="699582">
            <a:off x="-3372495" y="6291117"/>
            <a:ext cx="5357116" cy="4895064"/>
          </a:xfrm>
          <a:prstGeom prst="rect">
            <a:avLst/>
          </a:prstGeom>
          <a:noFill/>
          <a:ln>
            <a:noFill/>
          </a:ln>
        </p:spPr>
      </p:pic>
      <p:pic>
        <p:nvPicPr>
          <p:cNvPr id="315" name="Google Shape;315;p26"/>
          <p:cNvPicPr preferRelativeResize="0"/>
          <p:nvPr/>
        </p:nvPicPr>
        <p:blipFill rotWithShape="1">
          <a:blip r:embed="rId3">
            <a:alphaModFix amt="20000"/>
          </a:blip>
          <a:srcRect b="0" l="0" r="0" t="0"/>
          <a:stretch/>
        </p:blipFill>
        <p:spPr>
          <a:xfrm rot="-3255317">
            <a:off x="15844558" y="3045251"/>
            <a:ext cx="8078131" cy="7381391"/>
          </a:xfrm>
          <a:prstGeom prst="rect">
            <a:avLst/>
          </a:prstGeom>
          <a:noFill/>
          <a:ln>
            <a:noFill/>
          </a:ln>
        </p:spPr>
      </p:pic>
      <p:pic>
        <p:nvPicPr>
          <p:cNvPr id="316" name="Google Shape;316;p26"/>
          <p:cNvPicPr preferRelativeResize="0"/>
          <p:nvPr/>
        </p:nvPicPr>
        <p:blipFill>
          <a:blip r:embed="rId4">
            <a:alphaModFix/>
          </a:blip>
          <a:stretch>
            <a:fillRect/>
          </a:stretch>
        </p:blipFill>
        <p:spPr>
          <a:xfrm>
            <a:off x="2983254" y="1858178"/>
            <a:ext cx="12884801" cy="7921451"/>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10"/>
                                        </p:tgtEl>
                                        <p:attrNameLst>
                                          <p:attrName>style.visibility</p:attrName>
                                        </p:attrNameLst>
                                      </p:cBhvr>
                                      <p:to>
                                        <p:strVal val="visible"/>
                                      </p:to>
                                    </p:set>
                                    <p:animEffect filter="fade" transition="in">
                                      <p:cBhvr>
                                        <p:cTn dur="500"/>
                                        <p:tgtEl>
                                          <p:spTgt spid="310"/>
                                        </p:tgtEl>
                                      </p:cBhvr>
                                    </p:animEffect>
                                  </p:childTnLst>
                                </p:cTn>
                              </p:par>
                            </p:childTnLst>
                          </p:cTn>
                        </p:par>
                        <p:par>
                          <p:cTn fill="hold">
                            <p:stCondLst>
                              <p:cond delay="500"/>
                            </p:stCondLst>
                            <p:childTnLst>
                              <p:par>
                                <p:cTn fill="hold" nodeType="afterEffect" presetClass="entr" presetID="10" presetSubtype="0">
                                  <p:stCondLst>
                                    <p:cond delay="0"/>
                                  </p:stCondLst>
                                  <p:childTnLst>
                                    <p:set>
                                      <p:cBhvr>
                                        <p:cTn dur="1" fill="hold">
                                          <p:stCondLst>
                                            <p:cond delay="0"/>
                                          </p:stCondLst>
                                        </p:cTn>
                                        <p:tgtEl>
                                          <p:spTgt spid="316"/>
                                        </p:tgtEl>
                                        <p:attrNameLst>
                                          <p:attrName>style.visibility</p:attrName>
                                        </p:attrNameLst>
                                      </p:cBhvr>
                                      <p:to>
                                        <p:strVal val="visible"/>
                                      </p:to>
                                    </p:set>
                                    <p:animEffect filter="fade" transition="in">
                                      <p:cBhvr>
                                        <p:cTn dur="1000"/>
                                        <p:tgtEl>
                                          <p:spTgt spid="316"/>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EDECEC"/>
        </a:solidFill>
      </p:bgPr>
    </p:bg>
    <p:spTree>
      <p:nvGrpSpPr>
        <p:cNvPr id="320" name="Shape 320"/>
        <p:cNvGrpSpPr/>
        <p:nvPr/>
      </p:nvGrpSpPr>
      <p:grpSpPr>
        <a:xfrm>
          <a:off x="0" y="0"/>
          <a:ext cx="0" cy="0"/>
          <a:chOff x="0" y="0"/>
          <a:chExt cx="0" cy="0"/>
        </a:xfrm>
      </p:grpSpPr>
      <p:grpSp>
        <p:nvGrpSpPr>
          <p:cNvPr id="321" name="Google Shape;321;p27"/>
          <p:cNvGrpSpPr/>
          <p:nvPr/>
        </p:nvGrpSpPr>
        <p:grpSpPr>
          <a:xfrm>
            <a:off x="-2929750" y="-180825"/>
            <a:ext cx="5160146" cy="10467894"/>
            <a:chOff x="0" y="-47625"/>
            <a:chExt cx="1410030" cy="2756958"/>
          </a:xfrm>
        </p:grpSpPr>
        <p:sp>
          <p:nvSpPr>
            <p:cNvPr id="322" name="Google Shape;322;p27"/>
            <p:cNvSpPr/>
            <p:nvPr/>
          </p:nvSpPr>
          <p:spPr>
            <a:xfrm>
              <a:off x="0" y="0"/>
              <a:ext cx="1410030" cy="2709333"/>
            </a:xfrm>
            <a:custGeom>
              <a:rect b="b" l="l" r="r" t="t"/>
              <a:pathLst>
                <a:path extrusionOk="0" h="2709333" w="1410030">
                  <a:moveTo>
                    <a:pt x="73750" y="0"/>
                  </a:moveTo>
                  <a:lnTo>
                    <a:pt x="1336280" y="0"/>
                  </a:lnTo>
                  <a:cubicBezTo>
                    <a:pt x="1355840" y="0"/>
                    <a:pt x="1374598" y="7770"/>
                    <a:pt x="1388429" y="21601"/>
                  </a:cubicBezTo>
                  <a:cubicBezTo>
                    <a:pt x="1402260" y="35432"/>
                    <a:pt x="1410030" y="54191"/>
                    <a:pt x="1410030" y="73750"/>
                  </a:cubicBezTo>
                  <a:lnTo>
                    <a:pt x="1410030" y="2635583"/>
                  </a:lnTo>
                  <a:cubicBezTo>
                    <a:pt x="1410030" y="2676314"/>
                    <a:pt x="1377011" y="2709333"/>
                    <a:pt x="1336280" y="2709333"/>
                  </a:cubicBezTo>
                  <a:lnTo>
                    <a:pt x="73750" y="2709333"/>
                  </a:lnTo>
                  <a:cubicBezTo>
                    <a:pt x="33019" y="2709333"/>
                    <a:pt x="0" y="2676314"/>
                    <a:pt x="0" y="2635583"/>
                  </a:cubicBezTo>
                  <a:lnTo>
                    <a:pt x="0" y="73750"/>
                  </a:lnTo>
                  <a:cubicBezTo>
                    <a:pt x="0" y="33019"/>
                    <a:pt x="33019" y="0"/>
                    <a:pt x="73750" y="0"/>
                  </a:cubicBezTo>
                  <a:close/>
                </a:path>
              </a:pathLst>
            </a:custGeom>
            <a:solidFill>
              <a:srgbClr val="33643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3" name="Google Shape;323;p27"/>
            <p:cNvSpPr txBox="1"/>
            <p:nvPr/>
          </p:nvSpPr>
          <p:spPr>
            <a:xfrm>
              <a:off x="0" y="-47625"/>
              <a:ext cx="812700" cy="860400"/>
            </a:xfrm>
            <a:prstGeom prst="rect">
              <a:avLst/>
            </a:prstGeom>
            <a:noFill/>
            <a:ln>
              <a:noFill/>
            </a:ln>
          </p:spPr>
          <p:txBody>
            <a:bodyPr anchorCtr="0" anchor="ctr" bIns="50800" lIns="50800" spcFirstLastPara="1" rIns="50800" wrap="square" tIns="50800">
              <a:noAutofit/>
            </a:bodyPr>
            <a:lstStyle/>
            <a:p>
              <a:pPr indent="0" lvl="0" marL="0" marR="0" rtl="0" algn="ctr">
                <a:lnSpc>
                  <a:spcPct val="186611"/>
                </a:lnSpc>
                <a:spcBef>
                  <a:spcPts val="0"/>
                </a:spcBef>
                <a:spcAft>
                  <a:spcPts val="0"/>
                </a:spcAft>
                <a:buNone/>
              </a:pPr>
              <a:r>
                <a:t/>
              </a:r>
              <a:endParaRPr sz="1800">
                <a:solidFill>
                  <a:schemeClr val="dk1"/>
                </a:solidFill>
                <a:latin typeface="Calibri"/>
                <a:ea typeface="Calibri"/>
                <a:cs typeface="Calibri"/>
                <a:sym typeface="Calibri"/>
              </a:endParaRPr>
            </a:p>
          </p:txBody>
        </p:sp>
      </p:grpSp>
      <p:sp>
        <p:nvSpPr>
          <p:cNvPr id="324" name="Google Shape;324;p27"/>
          <p:cNvSpPr txBox="1"/>
          <p:nvPr/>
        </p:nvSpPr>
        <p:spPr>
          <a:xfrm>
            <a:off x="3966293" y="228293"/>
            <a:ext cx="10355400" cy="1385400"/>
          </a:xfrm>
          <a:prstGeom prst="rect">
            <a:avLst/>
          </a:prstGeom>
          <a:noFill/>
          <a:ln>
            <a:noFill/>
          </a:ln>
        </p:spPr>
        <p:txBody>
          <a:bodyPr anchorCtr="0" anchor="t" bIns="0" lIns="0" spcFirstLastPara="1" rIns="0" wrap="square" tIns="0">
            <a:spAutoFit/>
          </a:bodyPr>
          <a:lstStyle/>
          <a:p>
            <a:pPr indent="0" lvl="0" marL="0" marR="0" rtl="0" algn="ctr">
              <a:lnSpc>
                <a:spcPct val="120000"/>
              </a:lnSpc>
              <a:spcBef>
                <a:spcPts val="0"/>
              </a:spcBef>
              <a:spcAft>
                <a:spcPts val="0"/>
              </a:spcAft>
              <a:buNone/>
            </a:pPr>
            <a:r>
              <a:rPr lang="en-US" sz="9000">
                <a:solidFill>
                  <a:srgbClr val="293D2F"/>
                </a:solidFill>
                <a:latin typeface="Francois One"/>
                <a:ea typeface="Francois One"/>
                <a:cs typeface="Francois One"/>
                <a:sym typeface="Francois One"/>
              </a:rPr>
              <a:t>Stock</a:t>
            </a:r>
            <a:endParaRPr/>
          </a:p>
        </p:txBody>
      </p:sp>
      <p:grpSp>
        <p:nvGrpSpPr>
          <p:cNvPr id="325" name="Google Shape;325;p27"/>
          <p:cNvGrpSpPr/>
          <p:nvPr/>
        </p:nvGrpSpPr>
        <p:grpSpPr>
          <a:xfrm>
            <a:off x="16620925" y="-180825"/>
            <a:ext cx="4596839" cy="10467894"/>
            <a:chOff x="0" y="-47625"/>
            <a:chExt cx="1410030" cy="2756958"/>
          </a:xfrm>
        </p:grpSpPr>
        <p:sp>
          <p:nvSpPr>
            <p:cNvPr id="326" name="Google Shape;326;p27"/>
            <p:cNvSpPr/>
            <p:nvPr/>
          </p:nvSpPr>
          <p:spPr>
            <a:xfrm>
              <a:off x="0" y="0"/>
              <a:ext cx="1410030" cy="2709333"/>
            </a:xfrm>
            <a:custGeom>
              <a:rect b="b" l="l" r="r" t="t"/>
              <a:pathLst>
                <a:path extrusionOk="0" h="2709333" w="1410030">
                  <a:moveTo>
                    <a:pt x="73750" y="0"/>
                  </a:moveTo>
                  <a:lnTo>
                    <a:pt x="1336280" y="0"/>
                  </a:lnTo>
                  <a:cubicBezTo>
                    <a:pt x="1355840" y="0"/>
                    <a:pt x="1374598" y="7770"/>
                    <a:pt x="1388429" y="21601"/>
                  </a:cubicBezTo>
                  <a:cubicBezTo>
                    <a:pt x="1402260" y="35432"/>
                    <a:pt x="1410030" y="54191"/>
                    <a:pt x="1410030" y="73750"/>
                  </a:cubicBezTo>
                  <a:lnTo>
                    <a:pt x="1410030" y="2635583"/>
                  </a:lnTo>
                  <a:cubicBezTo>
                    <a:pt x="1410030" y="2676314"/>
                    <a:pt x="1377011" y="2709333"/>
                    <a:pt x="1336280" y="2709333"/>
                  </a:cubicBezTo>
                  <a:lnTo>
                    <a:pt x="73750" y="2709333"/>
                  </a:lnTo>
                  <a:cubicBezTo>
                    <a:pt x="33019" y="2709333"/>
                    <a:pt x="0" y="2676314"/>
                    <a:pt x="0" y="2635583"/>
                  </a:cubicBezTo>
                  <a:lnTo>
                    <a:pt x="0" y="73750"/>
                  </a:lnTo>
                  <a:cubicBezTo>
                    <a:pt x="0" y="33019"/>
                    <a:pt x="33019" y="0"/>
                    <a:pt x="73750" y="0"/>
                  </a:cubicBezTo>
                  <a:close/>
                </a:path>
              </a:pathLst>
            </a:custGeom>
            <a:solidFill>
              <a:srgbClr val="33643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7" name="Google Shape;327;p27"/>
            <p:cNvSpPr txBox="1"/>
            <p:nvPr/>
          </p:nvSpPr>
          <p:spPr>
            <a:xfrm>
              <a:off x="0" y="-47625"/>
              <a:ext cx="812700" cy="860400"/>
            </a:xfrm>
            <a:prstGeom prst="rect">
              <a:avLst/>
            </a:prstGeom>
            <a:noFill/>
            <a:ln>
              <a:noFill/>
            </a:ln>
          </p:spPr>
          <p:txBody>
            <a:bodyPr anchorCtr="0" anchor="ctr" bIns="50800" lIns="50800" spcFirstLastPara="1" rIns="50800" wrap="square" tIns="50800">
              <a:noAutofit/>
            </a:bodyPr>
            <a:lstStyle/>
            <a:p>
              <a:pPr indent="0" lvl="0" marL="0" marR="0" rtl="0" algn="ctr">
                <a:lnSpc>
                  <a:spcPct val="186611"/>
                </a:lnSpc>
                <a:spcBef>
                  <a:spcPts val="0"/>
                </a:spcBef>
                <a:spcAft>
                  <a:spcPts val="0"/>
                </a:spcAft>
                <a:buNone/>
              </a:pPr>
              <a:r>
                <a:t/>
              </a:r>
              <a:endParaRPr sz="1800">
                <a:solidFill>
                  <a:schemeClr val="dk1"/>
                </a:solidFill>
                <a:latin typeface="Calibri"/>
                <a:ea typeface="Calibri"/>
                <a:cs typeface="Calibri"/>
                <a:sym typeface="Calibri"/>
              </a:endParaRPr>
            </a:p>
          </p:txBody>
        </p:sp>
      </p:grpSp>
      <p:pic>
        <p:nvPicPr>
          <p:cNvPr id="328" name="Google Shape;328;p27"/>
          <p:cNvPicPr preferRelativeResize="0"/>
          <p:nvPr/>
        </p:nvPicPr>
        <p:blipFill rotWithShape="1">
          <a:blip r:embed="rId3">
            <a:alphaModFix amt="20000"/>
          </a:blip>
          <a:srcRect b="0" l="0" r="0" t="0"/>
          <a:stretch/>
        </p:blipFill>
        <p:spPr>
          <a:xfrm rot="699582">
            <a:off x="-3372495" y="6291117"/>
            <a:ext cx="5357116" cy="4895064"/>
          </a:xfrm>
          <a:prstGeom prst="rect">
            <a:avLst/>
          </a:prstGeom>
          <a:noFill/>
          <a:ln>
            <a:noFill/>
          </a:ln>
        </p:spPr>
      </p:pic>
      <p:pic>
        <p:nvPicPr>
          <p:cNvPr id="329" name="Google Shape;329;p27"/>
          <p:cNvPicPr preferRelativeResize="0"/>
          <p:nvPr/>
        </p:nvPicPr>
        <p:blipFill rotWithShape="1">
          <a:blip r:embed="rId3">
            <a:alphaModFix amt="20000"/>
          </a:blip>
          <a:srcRect b="0" l="0" r="0" t="0"/>
          <a:stretch/>
        </p:blipFill>
        <p:spPr>
          <a:xfrm rot="-3255317">
            <a:off x="15844558" y="3045251"/>
            <a:ext cx="8078131" cy="7381391"/>
          </a:xfrm>
          <a:prstGeom prst="rect">
            <a:avLst/>
          </a:prstGeom>
          <a:noFill/>
          <a:ln>
            <a:noFill/>
          </a:ln>
        </p:spPr>
      </p:pic>
      <p:pic>
        <p:nvPicPr>
          <p:cNvPr id="330" name="Google Shape;330;p27"/>
          <p:cNvPicPr preferRelativeResize="0"/>
          <p:nvPr/>
        </p:nvPicPr>
        <p:blipFill>
          <a:blip r:embed="rId4">
            <a:alphaModFix/>
          </a:blip>
          <a:stretch>
            <a:fillRect/>
          </a:stretch>
        </p:blipFill>
        <p:spPr>
          <a:xfrm>
            <a:off x="2424000" y="1510306"/>
            <a:ext cx="13939663" cy="7791695"/>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24"/>
                                        </p:tgtEl>
                                        <p:attrNameLst>
                                          <p:attrName>style.visibility</p:attrName>
                                        </p:attrNameLst>
                                      </p:cBhvr>
                                      <p:to>
                                        <p:strVal val="visible"/>
                                      </p:to>
                                    </p:set>
                                    <p:animEffect filter="fade" transition="in">
                                      <p:cBhvr>
                                        <p:cTn dur="500"/>
                                        <p:tgtEl>
                                          <p:spTgt spid="324"/>
                                        </p:tgtEl>
                                      </p:cBhvr>
                                    </p:animEffect>
                                  </p:childTnLst>
                                </p:cTn>
                              </p:par>
                            </p:childTnLst>
                          </p:cTn>
                        </p:par>
                        <p:par>
                          <p:cTn fill="hold">
                            <p:stCondLst>
                              <p:cond delay="500"/>
                            </p:stCondLst>
                            <p:childTnLst>
                              <p:par>
                                <p:cTn fill="hold" nodeType="afterEffect" presetClass="entr" presetID="10" presetSubtype="0">
                                  <p:stCondLst>
                                    <p:cond delay="0"/>
                                  </p:stCondLst>
                                  <p:childTnLst>
                                    <p:set>
                                      <p:cBhvr>
                                        <p:cTn dur="1" fill="hold">
                                          <p:stCondLst>
                                            <p:cond delay="0"/>
                                          </p:stCondLst>
                                        </p:cTn>
                                        <p:tgtEl>
                                          <p:spTgt spid="330"/>
                                        </p:tgtEl>
                                        <p:attrNameLst>
                                          <p:attrName>style.visibility</p:attrName>
                                        </p:attrNameLst>
                                      </p:cBhvr>
                                      <p:to>
                                        <p:strVal val="visible"/>
                                      </p:to>
                                    </p:set>
                                    <p:animEffect filter="fade" transition="in">
                                      <p:cBhvr>
                                        <p:cTn dur="1000"/>
                                        <p:tgtEl>
                                          <p:spTgt spid="330"/>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EDECEC"/>
        </a:solidFill>
      </p:bgPr>
    </p:bg>
    <p:spTree>
      <p:nvGrpSpPr>
        <p:cNvPr id="334" name="Shape 334"/>
        <p:cNvGrpSpPr/>
        <p:nvPr/>
      </p:nvGrpSpPr>
      <p:grpSpPr>
        <a:xfrm>
          <a:off x="0" y="0"/>
          <a:ext cx="0" cy="0"/>
          <a:chOff x="0" y="0"/>
          <a:chExt cx="0" cy="0"/>
        </a:xfrm>
      </p:grpSpPr>
      <p:grpSp>
        <p:nvGrpSpPr>
          <p:cNvPr id="335" name="Google Shape;335;p28"/>
          <p:cNvGrpSpPr/>
          <p:nvPr/>
        </p:nvGrpSpPr>
        <p:grpSpPr>
          <a:xfrm>
            <a:off x="-2929750" y="-180825"/>
            <a:ext cx="5160146" cy="10467894"/>
            <a:chOff x="0" y="-47625"/>
            <a:chExt cx="1410030" cy="2756958"/>
          </a:xfrm>
        </p:grpSpPr>
        <p:sp>
          <p:nvSpPr>
            <p:cNvPr id="336" name="Google Shape;336;p28"/>
            <p:cNvSpPr/>
            <p:nvPr/>
          </p:nvSpPr>
          <p:spPr>
            <a:xfrm>
              <a:off x="0" y="0"/>
              <a:ext cx="1410030" cy="2709333"/>
            </a:xfrm>
            <a:custGeom>
              <a:rect b="b" l="l" r="r" t="t"/>
              <a:pathLst>
                <a:path extrusionOk="0" h="2709333" w="1410030">
                  <a:moveTo>
                    <a:pt x="73750" y="0"/>
                  </a:moveTo>
                  <a:lnTo>
                    <a:pt x="1336280" y="0"/>
                  </a:lnTo>
                  <a:cubicBezTo>
                    <a:pt x="1355840" y="0"/>
                    <a:pt x="1374598" y="7770"/>
                    <a:pt x="1388429" y="21601"/>
                  </a:cubicBezTo>
                  <a:cubicBezTo>
                    <a:pt x="1402260" y="35432"/>
                    <a:pt x="1410030" y="54191"/>
                    <a:pt x="1410030" y="73750"/>
                  </a:cubicBezTo>
                  <a:lnTo>
                    <a:pt x="1410030" y="2635583"/>
                  </a:lnTo>
                  <a:cubicBezTo>
                    <a:pt x="1410030" y="2676314"/>
                    <a:pt x="1377011" y="2709333"/>
                    <a:pt x="1336280" y="2709333"/>
                  </a:cubicBezTo>
                  <a:lnTo>
                    <a:pt x="73750" y="2709333"/>
                  </a:lnTo>
                  <a:cubicBezTo>
                    <a:pt x="33019" y="2709333"/>
                    <a:pt x="0" y="2676314"/>
                    <a:pt x="0" y="2635583"/>
                  </a:cubicBezTo>
                  <a:lnTo>
                    <a:pt x="0" y="73750"/>
                  </a:lnTo>
                  <a:cubicBezTo>
                    <a:pt x="0" y="33019"/>
                    <a:pt x="33019" y="0"/>
                    <a:pt x="73750" y="0"/>
                  </a:cubicBezTo>
                  <a:close/>
                </a:path>
              </a:pathLst>
            </a:custGeom>
            <a:solidFill>
              <a:srgbClr val="33643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7" name="Google Shape;337;p28"/>
            <p:cNvSpPr txBox="1"/>
            <p:nvPr/>
          </p:nvSpPr>
          <p:spPr>
            <a:xfrm>
              <a:off x="0" y="-47625"/>
              <a:ext cx="812700" cy="860400"/>
            </a:xfrm>
            <a:prstGeom prst="rect">
              <a:avLst/>
            </a:prstGeom>
            <a:noFill/>
            <a:ln>
              <a:noFill/>
            </a:ln>
          </p:spPr>
          <p:txBody>
            <a:bodyPr anchorCtr="0" anchor="ctr" bIns="50800" lIns="50800" spcFirstLastPara="1" rIns="50800" wrap="square" tIns="50800">
              <a:noAutofit/>
            </a:bodyPr>
            <a:lstStyle/>
            <a:p>
              <a:pPr indent="0" lvl="0" marL="0" marR="0" rtl="0" algn="ctr">
                <a:lnSpc>
                  <a:spcPct val="186611"/>
                </a:lnSpc>
                <a:spcBef>
                  <a:spcPts val="0"/>
                </a:spcBef>
                <a:spcAft>
                  <a:spcPts val="0"/>
                </a:spcAft>
                <a:buNone/>
              </a:pPr>
              <a:r>
                <a:t/>
              </a:r>
              <a:endParaRPr sz="1800">
                <a:solidFill>
                  <a:schemeClr val="dk1"/>
                </a:solidFill>
                <a:latin typeface="Calibri"/>
                <a:ea typeface="Calibri"/>
                <a:cs typeface="Calibri"/>
                <a:sym typeface="Calibri"/>
              </a:endParaRPr>
            </a:p>
          </p:txBody>
        </p:sp>
      </p:grpSp>
      <p:sp>
        <p:nvSpPr>
          <p:cNvPr id="338" name="Google Shape;338;p28"/>
          <p:cNvSpPr txBox="1"/>
          <p:nvPr/>
        </p:nvSpPr>
        <p:spPr>
          <a:xfrm>
            <a:off x="3966293" y="134268"/>
            <a:ext cx="10355400" cy="1385400"/>
          </a:xfrm>
          <a:prstGeom prst="rect">
            <a:avLst/>
          </a:prstGeom>
          <a:noFill/>
          <a:ln>
            <a:noFill/>
          </a:ln>
        </p:spPr>
        <p:txBody>
          <a:bodyPr anchorCtr="0" anchor="t" bIns="0" lIns="0" spcFirstLastPara="1" rIns="0" wrap="square" tIns="0">
            <a:spAutoFit/>
          </a:bodyPr>
          <a:lstStyle/>
          <a:p>
            <a:pPr indent="0" lvl="0" marL="0" marR="0" rtl="0" algn="ctr">
              <a:lnSpc>
                <a:spcPct val="120000"/>
              </a:lnSpc>
              <a:spcBef>
                <a:spcPts val="0"/>
              </a:spcBef>
              <a:spcAft>
                <a:spcPts val="0"/>
              </a:spcAft>
              <a:buNone/>
            </a:pPr>
            <a:r>
              <a:rPr lang="en-US" sz="9000">
                <a:solidFill>
                  <a:srgbClr val="293D2F"/>
                </a:solidFill>
                <a:latin typeface="Francois One"/>
                <a:ea typeface="Francois One"/>
                <a:cs typeface="Francois One"/>
                <a:sym typeface="Francois One"/>
              </a:rPr>
              <a:t>Stock (2) y Ventas</a:t>
            </a:r>
            <a:endParaRPr/>
          </a:p>
        </p:txBody>
      </p:sp>
      <p:grpSp>
        <p:nvGrpSpPr>
          <p:cNvPr id="339" name="Google Shape;339;p28"/>
          <p:cNvGrpSpPr/>
          <p:nvPr/>
        </p:nvGrpSpPr>
        <p:grpSpPr>
          <a:xfrm>
            <a:off x="16620925" y="-180825"/>
            <a:ext cx="4596839" cy="10467894"/>
            <a:chOff x="0" y="-47625"/>
            <a:chExt cx="1410030" cy="2756958"/>
          </a:xfrm>
        </p:grpSpPr>
        <p:sp>
          <p:nvSpPr>
            <p:cNvPr id="340" name="Google Shape;340;p28"/>
            <p:cNvSpPr/>
            <p:nvPr/>
          </p:nvSpPr>
          <p:spPr>
            <a:xfrm>
              <a:off x="0" y="0"/>
              <a:ext cx="1410030" cy="2709333"/>
            </a:xfrm>
            <a:custGeom>
              <a:rect b="b" l="l" r="r" t="t"/>
              <a:pathLst>
                <a:path extrusionOk="0" h="2709333" w="1410030">
                  <a:moveTo>
                    <a:pt x="73750" y="0"/>
                  </a:moveTo>
                  <a:lnTo>
                    <a:pt x="1336280" y="0"/>
                  </a:lnTo>
                  <a:cubicBezTo>
                    <a:pt x="1355840" y="0"/>
                    <a:pt x="1374598" y="7770"/>
                    <a:pt x="1388429" y="21601"/>
                  </a:cubicBezTo>
                  <a:cubicBezTo>
                    <a:pt x="1402260" y="35432"/>
                    <a:pt x="1410030" y="54191"/>
                    <a:pt x="1410030" y="73750"/>
                  </a:cubicBezTo>
                  <a:lnTo>
                    <a:pt x="1410030" y="2635583"/>
                  </a:lnTo>
                  <a:cubicBezTo>
                    <a:pt x="1410030" y="2676314"/>
                    <a:pt x="1377011" y="2709333"/>
                    <a:pt x="1336280" y="2709333"/>
                  </a:cubicBezTo>
                  <a:lnTo>
                    <a:pt x="73750" y="2709333"/>
                  </a:lnTo>
                  <a:cubicBezTo>
                    <a:pt x="33019" y="2709333"/>
                    <a:pt x="0" y="2676314"/>
                    <a:pt x="0" y="2635583"/>
                  </a:cubicBezTo>
                  <a:lnTo>
                    <a:pt x="0" y="73750"/>
                  </a:lnTo>
                  <a:cubicBezTo>
                    <a:pt x="0" y="33019"/>
                    <a:pt x="33019" y="0"/>
                    <a:pt x="73750" y="0"/>
                  </a:cubicBezTo>
                  <a:close/>
                </a:path>
              </a:pathLst>
            </a:custGeom>
            <a:solidFill>
              <a:srgbClr val="33643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1" name="Google Shape;341;p28"/>
            <p:cNvSpPr txBox="1"/>
            <p:nvPr/>
          </p:nvSpPr>
          <p:spPr>
            <a:xfrm>
              <a:off x="0" y="-47625"/>
              <a:ext cx="812700" cy="860400"/>
            </a:xfrm>
            <a:prstGeom prst="rect">
              <a:avLst/>
            </a:prstGeom>
            <a:noFill/>
            <a:ln>
              <a:noFill/>
            </a:ln>
          </p:spPr>
          <p:txBody>
            <a:bodyPr anchorCtr="0" anchor="ctr" bIns="50800" lIns="50800" spcFirstLastPara="1" rIns="50800" wrap="square" tIns="50800">
              <a:noAutofit/>
            </a:bodyPr>
            <a:lstStyle/>
            <a:p>
              <a:pPr indent="0" lvl="0" marL="0" marR="0" rtl="0" algn="ctr">
                <a:lnSpc>
                  <a:spcPct val="186611"/>
                </a:lnSpc>
                <a:spcBef>
                  <a:spcPts val="0"/>
                </a:spcBef>
                <a:spcAft>
                  <a:spcPts val="0"/>
                </a:spcAft>
                <a:buNone/>
              </a:pPr>
              <a:r>
                <a:t/>
              </a:r>
              <a:endParaRPr sz="1800">
                <a:solidFill>
                  <a:schemeClr val="dk1"/>
                </a:solidFill>
                <a:latin typeface="Calibri"/>
                <a:ea typeface="Calibri"/>
                <a:cs typeface="Calibri"/>
                <a:sym typeface="Calibri"/>
              </a:endParaRPr>
            </a:p>
          </p:txBody>
        </p:sp>
      </p:grpSp>
      <p:pic>
        <p:nvPicPr>
          <p:cNvPr id="342" name="Google Shape;342;p28"/>
          <p:cNvPicPr preferRelativeResize="0"/>
          <p:nvPr/>
        </p:nvPicPr>
        <p:blipFill rotWithShape="1">
          <a:blip r:embed="rId3">
            <a:alphaModFix amt="20000"/>
          </a:blip>
          <a:srcRect b="0" l="0" r="0" t="0"/>
          <a:stretch/>
        </p:blipFill>
        <p:spPr>
          <a:xfrm rot="699582">
            <a:off x="-3372495" y="6291117"/>
            <a:ext cx="5357116" cy="4895064"/>
          </a:xfrm>
          <a:prstGeom prst="rect">
            <a:avLst/>
          </a:prstGeom>
          <a:noFill/>
          <a:ln>
            <a:noFill/>
          </a:ln>
        </p:spPr>
      </p:pic>
      <p:pic>
        <p:nvPicPr>
          <p:cNvPr id="343" name="Google Shape;343;p28"/>
          <p:cNvPicPr preferRelativeResize="0"/>
          <p:nvPr/>
        </p:nvPicPr>
        <p:blipFill rotWithShape="1">
          <a:blip r:embed="rId3">
            <a:alphaModFix amt="20000"/>
          </a:blip>
          <a:srcRect b="0" l="0" r="0" t="0"/>
          <a:stretch/>
        </p:blipFill>
        <p:spPr>
          <a:xfrm rot="-3255317">
            <a:off x="15844558" y="3045251"/>
            <a:ext cx="8078131" cy="7381391"/>
          </a:xfrm>
          <a:prstGeom prst="rect">
            <a:avLst/>
          </a:prstGeom>
          <a:noFill/>
          <a:ln>
            <a:noFill/>
          </a:ln>
        </p:spPr>
      </p:pic>
      <p:pic>
        <p:nvPicPr>
          <p:cNvPr id="344" name="Google Shape;344;p28"/>
          <p:cNvPicPr preferRelativeResize="0"/>
          <p:nvPr/>
        </p:nvPicPr>
        <p:blipFill>
          <a:blip r:embed="rId4">
            <a:alphaModFix/>
          </a:blip>
          <a:stretch>
            <a:fillRect/>
          </a:stretch>
        </p:blipFill>
        <p:spPr>
          <a:xfrm>
            <a:off x="3683025" y="1519675"/>
            <a:ext cx="10921951" cy="8730774"/>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38"/>
                                        </p:tgtEl>
                                        <p:attrNameLst>
                                          <p:attrName>style.visibility</p:attrName>
                                        </p:attrNameLst>
                                      </p:cBhvr>
                                      <p:to>
                                        <p:strVal val="visible"/>
                                      </p:to>
                                    </p:set>
                                    <p:animEffect filter="fade" transition="in">
                                      <p:cBhvr>
                                        <p:cTn dur="500"/>
                                        <p:tgtEl>
                                          <p:spTgt spid="338"/>
                                        </p:tgtEl>
                                      </p:cBhvr>
                                    </p:animEffect>
                                  </p:childTnLst>
                                </p:cTn>
                              </p:par>
                            </p:childTnLst>
                          </p:cTn>
                        </p:par>
                        <p:par>
                          <p:cTn fill="hold">
                            <p:stCondLst>
                              <p:cond delay="500"/>
                            </p:stCondLst>
                            <p:childTnLst>
                              <p:par>
                                <p:cTn fill="hold" nodeType="afterEffect" presetClass="entr" presetID="10" presetSubtype="0">
                                  <p:stCondLst>
                                    <p:cond delay="0"/>
                                  </p:stCondLst>
                                  <p:childTnLst>
                                    <p:set>
                                      <p:cBhvr>
                                        <p:cTn dur="1" fill="hold">
                                          <p:stCondLst>
                                            <p:cond delay="0"/>
                                          </p:stCondLst>
                                        </p:cTn>
                                        <p:tgtEl>
                                          <p:spTgt spid="344"/>
                                        </p:tgtEl>
                                        <p:attrNameLst>
                                          <p:attrName>style.visibility</p:attrName>
                                        </p:attrNameLst>
                                      </p:cBhvr>
                                      <p:to>
                                        <p:strVal val="visible"/>
                                      </p:to>
                                    </p:set>
                                    <p:animEffect filter="fade" transition="in">
                                      <p:cBhvr>
                                        <p:cTn dur="1000"/>
                                        <p:tgtEl>
                                          <p:spTgt spid="344"/>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EDECEC"/>
        </a:solidFill>
      </p:bgPr>
    </p:bg>
    <p:spTree>
      <p:nvGrpSpPr>
        <p:cNvPr id="348" name="Shape 348"/>
        <p:cNvGrpSpPr/>
        <p:nvPr/>
      </p:nvGrpSpPr>
      <p:grpSpPr>
        <a:xfrm>
          <a:off x="0" y="0"/>
          <a:ext cx="0" cy="0"/>
          <a:chOff x="0" y="0"/>
          <a:chExt cx="0" cy="0"/>
        </a:xfrm>
      </p:grpSpPr>
      <p:grpSp>
        <p:nvGrpSpPr>
          <p:cNvPr id="349" name="Google Shape;349;p29"/>
          <p:cNvGrpSpPr/>
          <p:nvPr/>
        </p:nvGrpSpPr>
        <p:grpSpPr>
          <a:xfrm>
            <a:off x="-2929750" y="-180825"/>
            <a:ext cx="5160146" cy="10467894"/>
            <a:chOff x="0" y="-47625"/>
            <a:chExt cx="1410030" cy="2756958"/>
          </a:xfrm>
        </p:grpSpPr>
        <p:sp>
          <p:nvSpPr>
            <p:cNvPr id="350" name="Google Shape;350;p29"/>
            <p:cNvSpPr/>
            <p:nvPr/>
          </p:nvSpPr>
          <p:spPr>
            <a:xfrm>
              <a:off x="0" y="0"/>
              <a:ext cx="1410030" cy="2709333"/>
            </a:xfrm>
            <a:custGeom>
              <a:rect b="b" l="l" r="r" t="t"/>
              <a:pathLst>
                <a:path extrusionOk="0" h="2709333" w="1410030">
                  <a:moveTo>
                    <a:pt x="73750" y="0"/>
                  </a:moveTo>
                  <a:lnTo>
                    <a:pt x="1336280" y="0"/>
                  </a:lnTo>
                  <a:cubicBezTo>
                    <a:pt x="1355840" y="0"/>
                    <a:pt x="1374598" y="7770"/>
                    <a:pt x="1388429" y="21601"/>
                  </a:cubicBezTo>
                  <a:cubicBezTo>
                    <a:pt x="1402260" y="35432"/>
                    <a:pt x="1410030" y="54191"/>
                    <a:pt x="1410030" y="73750"/>
                  </a:cubicBezTo>
                  <a:lnTo>
                    <a:pt x="1410030" y="2635583"/>
                  </a:lnTo>
                  <a:cubicBezTo>
                    <a:pt x="1410030" y="2676314"/>
                    <a:pt x="1377011" y="2709333"/>
                    <a:pt x="1336280" y="2709333"/>
                  </a:cubicBezTo>
                  <a:lnTo>
                    <a:pt x="73750" y="2709333"/>
                  </a:lnTo>
                  <a:cubicBezTo>
                    <a:pt x="33019" y="2709333"/>
                    <a:pt x="0" y="2676314"/>
                    <a:pt x="0" y="2635583"/>
                  </a:cubicBezTo>
                  <a:lnTo>
                    <a:pt x="0" y="73750"/>
                  </a:lnTo>
                  <a:cubicBezTo>
                    <a:pt x="0" y="33019"/>
                    <a:pt x="33019" y="0"/>
                    <a:pt x="73750" y="0"/>
                  </a:cubicBezTo>
                  <a:close/>
                </a:path>
              </a:pathLst>
            </a:custGeom>
            <a:solidFill>
              <a:srgbClr val="33643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1" name="Google Shape;351;p29"/>
            <p:cNvSpPr txBox="1"/>
            <p:nvPr/>
          </p:nvSpPr>
          <p:spPr>
            <a:xfrm>
              <a:off x="0" y="-47625"/>
              <a:ext cx="812700" cy="860400"/>
            </a:xfrm>
            <a:prstGeom prst="rect">
              <a:avLst/>
            </a:prstGeom>
            <a:noFill/>
            <a:ln>
              <a:noFill/>
            </a:ln>
          </p:spPr>
          <p:txBody>
            <a:bodyPr anchorCtr="0" anchor="ctr" bIns="50800" lIns="50800" spcFirstLastPara="1" rIns="50800" wrap="square" tIns="50800">
              <a:noAutofit/>
            </a:bodyPr>
            <a:lstStyle/>
            <a:p>
              <a:pPr indent="0" lvl="0" marL="0" marR="0" rtl="0" algn="ctr">
                <a:lnSpc>
                  <a:spcPct val="186611"/>
                </a:lnSpc>
                <a:spcBef>
                  <a:spcPts val="0"/>
                </a:spcBef>
                <a:spcAft>
                  <a:spcPts val="0"/>
                </a:spcAft>
                <a:buNone/>
              </a:pPr>
              <a:r>
                <a:t/>
              </a:r>
              <a:endParaRPr sz="1800">
                <a:solidFill>
                  <a:schemeClr val="dk1"/>
                </a:solidFill>
                <a:latin typeface="Calibri"/>
                <a:ea typeface="Calibri"/>
                <a:cs typeface="Calibri"/>
                <a:sym typeface="Calibri"/>
              </a:endParaRPr>
            </a:p>
          </p:txBody>
        </p:sp>
      </p:grpSp>
      <p:sp>
        <p:nvSpPr>
          <p:cNvPr id="352" name="Google Shape;352;p29"/>
          <p:cNvSpPr txBox="1"/>
          <p:nvPr/>
        </p:nvSpPr>
        <p:spPr>
          <a:xfrm>
            <a:off x="3966293" y="378743"/>
            <a:ext cx="10355400" cy="1385400"/>
          </a:xfrm>
          <a:prstGeom prst="rect">
            <a:avLst/>
          </a:prstGeom>
          <a:noFill/>
          <a:ln>
            <a:noFill/>
          </a:ln>
        </p:spPr>
        <p:txBody>
          <a:bodyPr anchorCtr="0" anchor="t" bIns="0" lIns="0" spcFirstLastPara="1" rIns="0" wrap="square" tIns="0">
            <a:spAutoFit/>
          </a:bodyPr>
          <a:lstStyle/>
          <a:p>
            <a:pPr indent="0" lvl="0" marL="0" marR="0" rtl="0" algn="ctr">
              <a:lnSpc>
                <a:spcPct val="120000"/>
              </a:lnSpc>
              <a:spcBef>
                <a:spcPts val="0"/>
              </a:spcBef>
              <a:spcAft>
                <a:spcPts val="0"/>
              </a:spcAft>
              <a:buNone/>
            </a:pPr>
            <a:r>
              <a:rPr lang="en-US" sz="9000">
                <a:solidFill>
                  <a:srgbClr val="293D2F"/>
                </a:solidFill>
                <a:latin typeface="Francois One"/>
                <a:ea typeface="Francois One"/>
                <a:cs typeface="Francois One"/>
                <a:sym typeface="Francois One"/>
              </a:rPr>
              <a:t>Actividades</a:t>
            </a:r>
            <a:endParaRPr/>
          </a:p>
        </p:txBody>
      </p:sp>
      <p:grpSp>
        <p:nvGrpSpPr>
          <p:cNvPr id="353" name="Google Shape;353;p29"/>
          <p:cNvGrpSpPr/>
          <p:nvPr/>
        </p:nvGrpSpPr>
        <p:grpSpPr>
          <a:xfrm>
            <a:off x="16620925" y="-180825"/>
            <a:ext cx="4596839" cy="10467894"/>
            <a:chOff x="0" y="-47625"/>
            <a:chExt cx="1410030" cy="2756958"/>
          </a:xfrm>
        </p:grpSpPr>
        <p:sp>
          <p:nvSpPr>
            <p:cNvPr id="354" name="Google Shape;354;p29"/>
            <p:cNvSpPr/>
            <p:nvPr/>
          </p:nvSpPr>
          <p:spPr>
            <a:xfrm>
              <a:off x="0" y="0"/>
              <a:ext cx="1410030" cy="2709333"/>
            </a:xfrm>
            <a:custGeom>
              <a:rect b="b" l="l" r="r" t="t"/>
              <a:pathLst>
                <a:path extrusionOk="0" h="2709333" w="1410030">
                  <a:moveTo>
                    <a:pt x="73750" y="0"/>
                  </a:moveTo>
                  <a:lnTo>
                    <a:pt x="1336280" y="0"/>
                  </a:lnTo>
                  <a:cubicBezTo>
                    <a:pt x="1355840" y="0"/>
                    <a:pt x="1374598" y="7770"/>
                    <a:pt x="1388429" y="21601"/>
                  </a:cubicBezTo>
                  <a:cubicBezTo>
                    <a:pt x="1402260" y="35432"/>
                    <a:pt x="1410030" y="54191"/>
                    <a:pt x="1410030" y="73750"/>
                  </a:cubicBezTo>
                  <a:lnTo>
                    <a:pt x="1410030" y="2635583"/>
                  </a:lnTo>
                  <a:cubicBezTo>
                    <a:pt x="1410030" y="2676314"/>
                    <a:pt x="1377011" y="2709333"/>
                    <a:pt x="1336280" y="2709333"/>
                  </a:cubicBezTo>
                  <a:lnTo>
                    <a:pt x="73750" y="2709333"/>
                  </a:lnTo>
                  <a:cubicBezTo>
                    <a:pt x="33019" y="2709333"/>
                    <a:pt x="0" y="2676314"/>
                    <a:pt x="0" y="2635583"/>
                  </a:cubicBezTo>
                  <a:lnTo>
                    <a:pt x="0" y="73750"/>
                  </a:lnTo>
                  <a:cubicBezTo>
                    <a:pt x="0" y="33019"/>
                    <a:pt x="33019" y="0"/>
                    <a:pt x="73750" y="0"/>
                  </a:cubicBezTo>
                  <a:close/>
                </a:path>
              </a:pathLst>
            </a:custGeom>
            <a:solidFill>
              <a:srgbClr val="33643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5" name="Google Shape;355;p29"/>
            <p:cNvSpPr txBox="1"/>
            <p:nvPr/>
          </p:nvSpPr>
          <p:spPr>
            <a:xfrm>
              <a:off x="0" y="-47625"/>
              <a:ext cx="812700" cy="860400"/>
            </a:xfrm>
            <a:prstGeom prst="rect">
              <a:avLst/>
            </a:prstGeom>
            <a:noFill/>
            <a:ln>
              <a:noFill/>
            </a:ln>
          </p:spPr>
          <p:txBody>
            <a:bodyPr anchorCtr="0" anchor="ctr" bIns="50800" lIns="50800" spcFirstLastPara="1" rIns="50800" wrap="square" tIns="50800">
              <a:noAutofit/>
            </a:bodyPr>
            <a:lstStyle/>
            <a:p>
              <a:pPr indent="0" lvl="0" marL="0" marR="0" rtl="0" algn="ctr">
                <a:lnSpc>
                  <a:spcPct val="186611"/>
                </a:lnSpc>
                <a:spcBef>
                  <a:spcPts val="0"/>
                </a:spcBef>
                <a:spcAft>
                  <a:spcPts val="0"/>
                </a:spcAft>
                <a:buNone/>
              </a:pPr>
              <a:r>
                <a:t/>
              </a:r>
              <a:endParaRPr sz="1800">
                <a:solidFill>
                  <a:schemeClr val="dk1"/>
                </a:solidFill>
                <a:latin typeface="Calibri"/>
                <a:ea typeface="Calibri"/>
                <a:cs typeface="Calibri"/>
                <a:sym typeface="Calibri"/>
              </a:endParaRPr>
            </a:p>
          </p:txBody>
        </p:sp>
      </p:grpSp>
      <p:pic>
        <p:nvPicPr>
          <p:cNvPr id="356" name="Google Shape;356;p29"/>
          <p:cNvPicPr preferRelativeResize="0"/>
          <p:nvPr/>
        </p:nvPicPr>
        <p:blipFill rotWithShape="1">
          <a:blip r:embed="rId3">
            <a:alphaModFix amt="20000"/>
          </a:blip>
          <a:srcRect b="0" l="0" r="0" t="0"/>
          <a:stretch/>
        </p:blipFill>
        <p:spPr>
          <a:xfrm rot="699582">
            <a:off x="-3372495" y="6291117"/>
            <a:ext cx="5357116" cy="4895064"/>
          </a:xfrm>
          <a:prstGeom prst="rect">
            <a:avLst/>
          </a:prstGeom>
          <a:noFill/>
          <a:ln>
            <a:noFill/>
          </a:ln>
        </p:spPr>
      </p:pic>
      <p:pic>
        <p:nvPicPr>
          <p:cNvPr id="357" name="Google Shape;357;p29"/>
          <p:cNvPicPr preferRelativeResize="0"/>
          <p:nvPr/>
        </p:nvPicPr>
        <p:blipFill rotWithShape="1">
          <a:blip r:embed="rId3">
            <a:alphaModFix amt="20000"/>
          </a:blip>
          <a:srcRect b="0" l="0" r="0" t="0"/>
          <a:stretch/>
        </p:blipFill>
        <p:spPr>
          <a:xfrm rot="-3255317">
            <a:off x="15844558" y="3045251"/>
            <a:ext cx="8078131" cy="7381391"/>
          </a:xfrm>
          <a:prstGeom prst="rect">
            <a:avLst/>
          </a:prstGeom>
          <a:noFill/>
          <a:ln>
            <a:noFill/>
          </a:ln>
        </p:spPr>
      </p:pic>
      <p:pic>
        <p:nvPicPr>
          <p:cNvPr id="358" name="Google Shape;358;p29"/>
          <p:cNvPicPr preferRelativeResize="0"/>
          <p:nvPr/>
        </p:nvPicPr>
        <p:blipFill>
          <a:blip r:embed="rId4">
            <a:alphaModFix/>
          </a:blip>
          <a:stretch>
            <a:fillRect/>
          </a:stretch>
        </p:blipFill>
        <p:spPr>
          <a:xfrm>
            <a:off x="2409493" y="2767053"/>
            <a:ext cx="14032338" cy="4752889"/>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52"/>
                                        </p:tgtEl>
                                        <p:attrNameLst>
                                          <p:attrName>style.visibility</p:attrName>
                                        </p:attrNameLst>
                                      </p:cBhvr>
                                      <p:to>
                                        <p:strVal val="visible"/>
                                      </p:to>
                                    </p:set>
                                    <p:animEffect filter="fade" transition="in">
                                      <p:cBhvr>
                                        <p:cTn dur="500"/>
                                        <p:tgtEl>
                                          <p:spTgt spid="352"/>
                                        </p:tgtEl>
                                      </p:cBhvr>
                                    </p:animEffect>
                                  </p:childTnLst>
                                </p:cTn>
                              </p:par>
                            </p:childTnLst>
                          </p:cTn>
                        </p:par>
                        <p:par>
                          <p:cTn fill="hold">
                            <p:stCondLst>
                              <p:cond delay="500"/>
                            </p:stCondLst>
                            <p:childTnLst>
                              <p:par>
                                <p:cTn fill="hold" nodeType="afterEffect" presetClass="entr" presetID="10" presetSubtype="0">
                                  <p:stCondLst>
                                    <p:cond delay="0"/>
                                  </p:stCondLst>
                                  <p:childTnLst>
                                    <p:set>
                                      <p:cBhvr>
                                        <p:cTn dur="1" fill="hold">
                                          <p:stCondLst>
                                            <p:cond delay="0"/>
                                          </p:stCondLst>
                                        </p:cTn>
                                        <p:tgtEl>
                                          <p:spTgt spid="358"/>
                                        </p:tgtEl>
                                        <p:attrNameLst>
                                          <p:attrName>style.visibility</p:attrName>
                                        </p:attrNameLst>
                                      </p:cBhvr>
                                      <p:to>
                                        <p:strVal val="visible"/>
                                      </p:to>
                                    </p:set>
                                    <p:animEffect filter="fade" transition="in">
                                      <p:cBhvr>
                                        <p:cTn dur="1000"/>
                                        <p:tgtEl>
                                          <p:spTgt spid="358"/>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EDECEC"/>
        </a:solidFill>
      </p:bgPr>
    </p:bg>
    <p:spTree>
      <p:nvGrpSpPr>
        <p:cNvPr id="362" name="Shape 362"/>
        <p:cNvGrpSpPr/>
        <p:nvPr/>
      </p:nvGrpSpPr>
      <p:grpSpPr>
        <a:xfrm>
          <a:off x="0" y="0"/>
          <a:ext cx="0" cy="0"/>
          <a:chOff x="0" y="0"/>
          <a:chExt cx="0" cy="0"/>
        </a:xfrm>
      </p:grpSpPr>
      <p:grpSp>
        <p:nvGrpSpPr>
          <p:cNvPr id="363" name="Google Shape;363;p30"/>
          <p:cNvGrpSpPr/>
          <p:nvPr/>
        </p:nvGrpSpPr>
        <p:grpSpPr>
          <a:xfrm>
            <a:off x="-2929750" y="-180825"/>
            <a:ext cx="5160146" cy="10467894"/>
            <a:chOff x="0" y="-47625"/>
            <a:chExt cx="1410030" cy="2756958"/>
          </a:xfrm>
        </p:grpSpPr>
        <p:sp>
          <p:nvSpPr>
            <p:cNvPr id="364" name="Google Shape;364;p30"/>
            <p:cNvSpPr/>
            <p:nvPr/>
          </p:nvSpPr>
          <p:spPr>
            <a:xfrm>
              <a:off x="0" y="0"/>
              <a:ext cx="1410030" cy="2709333"/>
            </a:xfrm>
            <a:custGeom>
              <a:rect b="b" l="l" r="r" t="t"/>
              <a:pathLst>
                <a:path extrusionOk="0" h="2709333" w="1410030">
                  <a:moveTo>
                    <a:pt x="73750" y="0"/>
                  </a:moveTo>
                  <a:lnTo>
                    <a:pt x="1336280" y="0"/>
                  </a:lnTo>
                  <a:cubicBezTo>
                    <a:pt x="1355840" y="0"/>
                    <a:pt x="1374598" y="7770"/>
                    <a:pt x="1388429" y="21601"/>
                  </a:cubicBezTo>
                  <a:cubicBezTo>
                    <a:pt x="1402260" y="35432"/>
                    <a:pt x="1410030" y="54191"/>
                    <a:pt x="1410030" y="73750"/>
                  </a:cubicBezTo>
                  <a:lnTo>
                    <a:pt x="1410030" y="2635583"/>
                  </a:lnTo>
                  <a:cubicBezTo>
                    <a:pt x="1410030" y="2676314"/>
                    <a:pt x="1377011" y="2709333"/>
                    <a:pt x="1336280" y="2709333"/>
                  </a:cubicBezTo>
                  <a:lnTo>
                    <a:pt x="73750" y="2709333"/>
                  </a:lnTo>
                  <a:cubicBezTo>
                    <a:pt x="33019" y="2709333"/>
                    <a:pt x="0" y="2676314"/>
                    <a:pt x="0" y="2635583"/>
                  </a:cubicBezTo>
                  <a:lnTo>
                    <a:pt x="0" y="73750"/>
                  </a:lnTo>
                  <a:cubicBezTo>
                    <a:pt x="0" y="33019"/>
                    <a:pt x="33019" y="0"/>
                    <a:pt x="73750" y="0"/>
                  </a:cubicBezTo>
                  <a:close/>
                </a:path>
              </a:pathLst>
            </a:custGeom>
            <a:solidFill>
              <a:srgbClr val="33643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5" name="Google Shape;365;p30"/>
            <p:cNvSpPr txBox="1"/>
            <p:nvPr/>
          </p:nvSpPr>
          <p:spPr>
            <a:xfrm>
              <a:off x="0" y="-47625"/>
              <a:ext cx="812700" cy="860400"/>
            </a:xfrm>
            <a:prstGeom prst="rect">
              <a:avLst/>
            </a:prstGeom>
            <a:noFill/>
            <a:ln>
              <a:noFill/>
            </a:ln>
          </p:spPr>
          <p:txBody>
            <a:bodyPr anchorCtr="0" anchor="ctr" bIns="50800" lIns="50800" spcFirstLastPara="1" rIns="50800" wrap="square" tIns="50800">
              <a:noAutofit/>
            </a:bodyPr>
            <a:lstStyle/>
            <a:p>
              <a:pPr indent="0" lvl="0" marL="0" marR="0" rtl="0" algn="ctr">
                <a:lnSpc>
                  <a:spcPct val="186611"/>
                </a:lnSpc>
                <a:spcBef>
                  <a:spcPts val="0"/>
                </a:spcBef>
                <a:spcAft>
                  <a:spcPts val="0"/>
                </a:spcAft>
                <a:buNone/>
              </a:pPr>
              <a:r>
                <a:t/>
              </a:r>
              <a:endParaRPr sz="1800">
                <a:solidFill>
                  <a:schemeClr val="dk1"/>
                </a:solidFill>
                <a:latin typeface="Calibri"/>
                <a:ea typeface="Calibri"/>
                <a:cs typeface="Calibri"/>
                <a:sym typeface="Calibri"/>
              </a:endParaRPr>
            </a:p>
          </p:txBody>
        </p:sp>
      </p:grpSp>
      <p:sp>
        <p:nvSpPr>
          <p:cNvPr id="366" name="Google Shape;366;p30"/>
          <p:cNvSpPr txBox="1"/>
          <p:nvPr/>
        </p:nvSpPr>
        <p:spPr>
          <a:xfrm>
            <a:off x="3966293" y="378743"/>
            <a:ext cx="10355400" cy="1385400"/>
          </a:xfrm>
          <a:prstGeom prst="rect">
            <a:avLst/>
          </a:prstGeom>
          <a:noFill/>
          <a:ln>
            <a:noFill/>
          </a:ln>
        </p:spPr>
        <p:txBody>
          <a:bodyPr anchorCtr="0" anchor="t" bIns="0" lIns="0" spcFirstLastPara="1" rIns="0" wrap="square" tIns="0">
            <a:spAutoFit/>
          </a:bodyPr>
          <a:lstStyle/>
          <a:p>
            <a:pPr indent="0" lvl="0" marL="0" marR="0" rtl="0" algn="ctr">
              <a:lnSpc>
                <a:spcPct val="120000"/>
              </a:lnSpc>
              <a:spcBef>
                <a:spcPts val="0"/>
              </a:spcBef>
              <a:spcAft>
                <a:spcPts val="0"/>
              </a:spcAft>
              <a:buNone/>
            </a:pPr>
            <a:r>
              <a:rPr lang="en-US" sz="9000">
                <a:solidFill>
                  <a:srgbClr val="293D2F"/>
                </a:solidFill>
                <a:latin typeface="Francois One"/>
                <a:ea typeface="Francois One"/>
                <a:cs typeface="Francois One"/>
                <a:sym typeface="Francois One"/>
              </a:rPr>
              <a:t>Colaboradorxs</a:t>
            </a:r>
            <a:endParaRPr/>
          </a:p>
        </p:txBody>
      </p:sp>
      <p:grpSp>
        <p:nvGrpSpPr>
          <p:cNvPr id="367" name="Google Shape;367;p30"/>
          <p:cNvGrpSpPr/>
          <p:nvPr/>
        </p:nvGrpSpPr>
        <p:grpSpPr>
          <a:xfrm>
            <a:off x="16620925" y="-180825"/>
            <a:ext cx="4596839" cy="10467894"/>
            <a:chOff x="0" y="-47625"/>
            <a:chExt cx="1410030" cy="2756958"/>
          </a:xfrm>
        </p:grpSpPr>
        <p:sp>
          <p:nvSpPr>
            <p:cNvPr id="368" name="Google Shape;368;p30"/>
            <p:cNvSpPr/>
            <p:nvPr/>
          </p:nvSpPr>
          <p:spPr>
            <a:xfrm>
              <a:off x="0" y="0"/>
              <a:ext cx="1410030" cy="2709333"/>
            </a:xfrm>
            <a:custGeom>
              <a:rect b="b" l="l" r="r" t="t"/>
              <a:pathLst>
                <a:path extrusionOk="0" h="2709333" w="1410030">
                  <a:moveTo>
                    <a:pt x="73750" y="0"/>
                  </a:moveTo>
                  <a:lnTo>
                    <a:pt x="1336280" y="0"/>
                  </a:lnTo>
                  <a:cubicBezTo>
                    <a:pt x="1355840" y="0"/>
                    <a:pt x="1374598" y="7770"/>
                    <a:pt x="1388429" y="21601"/>
                  </a:cubicBezTo>
                  <a:cubicBezTo>
                    <a:pt x="1402260" y="35432"/>
                    <a:pt x="1410030" y="54191"/>
                    <a:pt x="1410030" y="73750"/>
                  </a:cubicBezTo>
                  <a:lnTo>
                    <a:pt x="1410030" y="2635583"/>
                  </a:lnTo>
                  <a:cubicBezTo>
                    <a:pt x="1410030" y="2676314"/>
                    <a:pt x="1377011" y="2709333"/>
                    <a:pt x="1336280" y="2709333"/>
                  </a:cubicBezTo>
                  <a:lnTo>
                    <a:pt x="73750" y="2709333"/>
                  </a:lnTo>
                  <a:cubicBezTo>
                    <a:pt x="33019" y="2709333"/>
                    <a:pt x="0" y="2676314"/>
                    <a:pt x="0" y="2635583"/>
                  </a:cubicBezTo>
                  <a:lnTo>
                    <a:pt x="0" y="73750"/>
                  </a:lnTo>
                  <a:cubicBezTo>
                    <a:pt x="0" y="33019"/>
                    <a:pt x="33019" y="0"/>
                    <a:pt x="73750" y="0"/>
                  </a:cubicBezTo>
                  <a:close/>
                </a:path>
              </a:pathLst>
            </a:custGeom>
            <a:solidFill>
              <a:srgbClr val="33643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9" name="Google Shape;369;p30"/>
            <p:cNvSpPr txBox="1"/>
            <p:nvPr/>
          </p:nvSpPr>
          <p:spPr>
            <a:xfrm>
              <a:off x="0" y="-47625"/>
              <a:ext cx="812700" cy="860400"/>
            </a:xfrm>
            <a:prstGeom prst="rect">
              <a:avLst/>
            </a:prstGeom>
            <a:noFill/>
            <a:ln>
              <a:noFill/>
            </a:ln>
          </p:spPr>
          <p:txBody>
            <a:bodyPr anchorCtr="0" anchor="ctr" bIns="50800" lIns="50800" spcFirstLastPara="1" rIns="50800" wrap="square" tIns="50800">
              <a:noAutofit/>
            </a:bodyPr>
            <a:lstStyle/>
            <a:p>
              <a:pPr indent="0" lvl="0" marL="0" marR="0" rtl="0" algn="ctr">
                <a:lnSpc>
                  <a:spcPct val="186611"/>
                </a:lnSpc>
                <a:spcBef>
                  <a:spcPts val="0"/>
                </a:spcBef>
                <a:spcAft>
                  <a:spcPts val="0"/>
                </a:spcAft>
                <a:buNone/>
              </a:pPr>
              <a:r>
                <a:t/>
              </a:r>
              <a:endParaRPr sz="1800">
                <a:solidFill>
                  <a:schemeClr val="dk1"/>
                </a:solidFill>
                <a:latin typeface="Calibri"/>
                <a:ea typeface="Calibri"/>
                <a:cs typeface="Calibri"/>
                <a:sym typeface="Calibri"/>
              </a:endParaRPr>
            </a:p>
          </p:txBody>
        </p:sp>
      </p:grpSp>
      <p:pic>
        <p:nvPicPr>
          <p:cNvPr id="370" name="Google Shape;370;p30"/>
          <p:cNvPicPr preferRelativeResize="0"/>
          <p:nvPr/>
        </p:nvPicPr>
        <p:blipFill rotWithShape="1">
          <a:blip r:embed="rId3">
            <a:alphaModFix amt="20000"/>
          </a:blip>
          <a:srcRect b="0" l="0" r="0" t="0"/>
          <a:stretch/>
        </p:blipFill>
        <p:spPr>
          <a:xfrm rot="699582">
            <a:off x="-3372495" y="6291117"/>
            <a:ext cx="5357116" cy="4895064"/>
          </a:xfrm>
          <a:prstGeom prst="rect">
            <a:avLst/>
          </a:prstGeom>
          <a:noFill/>
          <a:ln>
            <a:noFill/>
          </a:ln>
        </p:spPr>
      </p:pic>
      <p:pic>
        <p:nvPicPr>
          <p:cNvPr id="371" name="Google Shape;371;p30"/>
          <p:cNvPicPr preferRelativeResize="0"/>
          <p:nvPr/>
        </p:nvPicPr>
        <p:blipFill rotWithShape="1">
          <a:blip r:embed="rId3">
            <a:alphaModFix amt="20000"/>
          </a:blip>
          <a:srcRect b="0" l="0" r="0" t="0"/>
          <a:stretch/>
        </p:blipFill>
        <p:spPr>
          <a:xfrm rot="-3255317">
            <a:off x="15844558" y="3045251"/>
            <a:ext cx="8078131" cy="7381391"/>
          </a:xfrm>
          <a:prstGeom prst="rect">
            <a:avLst/>
          </a:prstGeom>
          <a:noFill/>
          <a:ln>
            <a:noFill/>
          </a:ln>
        </p:spPr>
      </p:pic>
      <p:pic>
        <p:nvPicPr>
          <p:cNvPr id="372" name="Google Shape;372;p30"/>
          <p:cNvPicPr preferRelativeResize="0"/>
          <p:nvPr/>
        </p:nvPicPr>
        <p:blipFill>
          <a:blip r:embed="rId4">
            <a:alphaModFix/>
          </a:blip>
          <a:stretch>
            <a:fillRect/>
          </a:stretch>
        </p:blipFill>
        <p:spPr>
          <a:xfrm>
            <a:off x="2755605" y="2006071"/>
            <a:ext cx="13340113" cy="6699184"/>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66"/>
                                        </p:tgtEl>
                                        <p:attrNameLst>
                                          <p:attrName>style.visibility</p:attrName>
                                        </p:attrNameLst>
                                      </p:cBhvr>
                                      <p:to>
                                        <p:strVal val="visible"/>
                                      </p:to>
                                    </p:set>
                                    <p:animEffect filter="fade" transition="in">
                                      <p:cBhvr>
                                        <p:cTn dur="500"/>
                                        <p:tgtEl>
                                          <p:spTgt spid="366"/>
                                        </p:tgtEl>
                                      </p:cBhvr>
                                    </p:animEffect>
                                  </p:childTnLst>
                                </p:cTn>
                              </p:par>
                            </p:childTnLst>
                          </p:cTn>
                        </p:par>
                        <p:par>
                          <p:cTn fill="hold">
                            <p:stCondLst>
                              <p:cond delay="500"/>
                            </p:stCondLst>
                            <p:childTnLst>
                              <p:par>
                                <p:cTn fill="hold" nodeType="afterEffect" presetClass="entr" presetID="10" presetSubtype="0">
                                  <p:stCondLst>
                                    <p:cond delay="0"/>
                                  </p:stCondLst>
                                  <p:childTnLst>
                                    <p:set>
                                      <p:cBhvr>
                                        <p:cTn dur="1" fill="hold">
                                          <p:stCondLst>
                                            <p:cond delay="0"/>
                                          </p:stCondLst>
                                        </p:cTn>
                                        <p:tgtEl>
                                          <p:spTgt spid="372"/>
                                        </p:tgtEl>
                                        <p:attrNameLst>
                                          <p:attrName>style.visibility</p:attrName>
                                        </p:attrNameLst>
                                      </p:cBhvr>
                                      <p:to>
                                        <p:strVal val="visible"/>
                                      </p:to>
                                    </p:set>
                                    <p:animEffect filter="fade" transition="in">
                                      <p:cBhvr>
                                        <p:cTn dur="1000"/>
                                        <p:tgtEl>
                                          <p:spTgt spid="372"/>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EDECEC"/>
        </a:solidFill>
      </p:bgPr>
    </p:bg>
    <p:spTree>
      <p:nvGrpSpPr>
        <p:cNvPr id="376" name="Shape 376"/>
        <p:cNvGrpSpPr/>
        <p:nvPr/>
      </p:nvGrpSpPr>
      <p:grpSpPr>
        <a:xfrm>
          <a:off x="0" y="0"/>
          <a:ext cx="0" cy="0"/>
          <a:chOff x="0" y="0"/>
          <a:chExt cx="0" cy="0"/>
        </a:xfrm>
      </p:grpSpPr>
      <p:pic>
        <p:nvPicPr>
          <p:cNvPr id="377" name="Google Shape;377;p31"/>
          <p:cNvPicPr preferRelativeResize="0"/>
          <p:nvPr/>
        </p:nvPicPr>
        <p:blipFill rotWithShape="1">
          <a:blip r:embed="rId3">
            <a:alphaModFix amt="20000"/>
          </a:blip>
          <a:srcRect b="0" l="0" r="0" t="0"/>
          <a:stretch/>
        </p:blipFill>
        <p:spPr>
          <a:xfrm rot="-2256096">
            <a:off x="11289801" y="1734647"/>
            <a:ext cx="10051202" cy="9184286"/>
          </a:xfrm>
          <a:prstGeom prst="rect">
            <a:avLst/>
          </a:prstGeom>
          <a:noFill/>
          <a:ln>
            <a:noFill/>
          </a:ln>
        </p:spPr>
      </p:pic>
      <p:grpSp>
        <p:nvGrpSpPr>
          <p:cNvPr id="378" name="Google Shape;378;p31"/>
          <p:cNvGrpSpPr/>
          <p:nvPr/>
        </p:nvGrpSpPr>
        <p:grpSpPr>
          <a:xfrm>
            <a:off x="804590" y="3117646"/>
            <a:ext cx="10357728" cy="5917315"/>
            <a:chOff x="0" y="-47625"/>
            <a:chExt cx="1287474" cy="860400"/>
          </a:xfrm>
        </p:grpSpPr>
        <p:sp>
          <p:nvSpPr>
            <p:cNvPr id="379" name="Google Shape;379;p31"/>
            <p:cNvSpPr/>
            <p:nvPr/>
          </p:nvSpPr>
          <p:spPr>
            <a:xfrm>
              <a:off x="0" y="0"/>
              <a:ext cx="1287474" cy="675965"/>
            </a:xfrm>
            <a:custGeom>
              <a:rect b="b" l="l" r="r" t="t"/>
              <a:pathLst>
                <a:path extrusionOk="0" h="675965" w="1287474">
                  <a:moveTo>
                    <a:pt x="80771" y="0"/>
                  </a:moveTo>
                  <a:lnTo>
                    <a:pt x="1206703" y="0"/>
                  </a:lnTo>
                  <a:cubicBezTo>
                    <a:pt x="1251312" y="0"/>
                    <a:pt x="1287474" y="36162"/>
                    <a:pt x="1287474" y="80771"/>
                  </a:cubicBezTo>
                  <a:lnTo>
                    <a:pt x="1287474" y="595194"/>
                  </a:lnTo>
                  <a:cubicBezTo>
                    <a:pt x="1287474" y="639803"/>
                    <a:pt x="1251312" y="675965"/>
                    <a:pt x="1206703" y="675965"/>
                  </a:cubicBezTo>
                  <a:lnTo>
                    <a:pt x="80771" y="675965"/>
                  </a:lnTo>
                  <a:cubicBezTo>
                    <a:pt x="36162" y="675965"/>
                    <a:pt x="0" y="639803"/>
                    <a:pt x="0" y="595194"/>
                  </a:cubicBezTo>
                  <a:lnTo>
                    <a:pt x="0" y="80771"/>
                  </a:lnTo>
                  <a:cubicBezTo>
                    <a:pt x="0" y="36162"/>
                    <a:pt x="36162" y="0"/>
                    <a:pt x="80771" y="0"/>
                  </a:cubicBezTo>
                  <a:close/>
                </a:path>
              </a:pathLst>
            </a:custGeom>
            <a:solidFill>
              <a:srgbClr val="9EDD6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0" name="Google Shape;380;p31"/>
            <p:cNvSpPr txBox="1"/>
            <p:nvPr/>
          </p:nvSpPr>
          <p:spPr>
            <a:xfrm>
              <a:off x="0" y="-47625"/>
              <a:ext cx="812700" cy="860400"/>
            </a:xfrm>
            <a:prstGeom prst="rect">
              <a:avLst/>
            </a:prstGeom>
            <a:noFill/>
            <a:ln>
              <a:noFill/>
            </a:ln>
          </p:spPr>
          <p:txBody>
            <a:bodyPr anchorCtr="0" anchor="ctr" bIns="50800" lIns="50800" spcFirstLastPara="1" rIns="50800" wrap="square" tIns="50800">
              <a:noAutofit/>
            </a:bodyPr>
            <a:lstStyle/>
            <a:p>
              <a:pPr indent="0" lvl="0" marL="0" marR="0" rtl="0" algn="ctr">
                <a:lnSpc>
                  <a:spcPct val="186611"/>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381" name="Google Shape;381;p31"/>
          <p:cNvSpPr txBox="1"/>
          <p:nvPr/>
        </p:nvSpPr>
        <p:spPr>
          <a:xfrm>
            <a:off x="804596" y="1028700"/>
            <a:ext cx="13567200" cy="1385400"/>
          </a:xfrm>
          <a:prstGeom prst="rect">
            <a:avLst/>
          </a:prstGeom>
          <a:noFill/>
          <a:ln>
            <a:noFill/>
          </a:ln>
        </p:spPr>
        <p:txBody>
          <a:bodyPr anchorCtr="0" anchor="t" bIns="0" lIns="0" spcFirstLastPara="1" rIns="0" wrap="square" tIns="0">
            <a:spAutoFit/>
          </a:bodyPr>
          <a:lstStyle/>
          <a:p>
            <a:pPr indent="0" lvl="0" marL="0" marR="0" rtl="0" algn="l">
              <a:lnSpc>
                <a:spcPct val="120000"/>
              </a:lnSpc>
              <a:spcBef>
                <a:spcPts val="0"/>
              </a:spcBef>
              <a:spcAft>
                <a:spcPts val="0"/>
              </a:spcAft>
              <a:buNone/>
            </a:pPr>
            <a:r>
              <a:rPr lang="en-US" sz="9000">
                <a:solidFill>
                  <a:srgbClr val="293D2F"/>
                </a:solidFill>
                <a:latin typeface="Francois One"/>
                <a:ea typeface="Francois One"/>
                <a:cs typeface="Francois One"/>
                <a:sym typeface="Francois One"/>
              </a:rPr>
              <a:t>Herramienta Utilizada</a:t>
            </a:r>
            <a:endParaRPr/>
          </a:p>
        </p:txBody>
      </p:sp>
      <p:sp>
        <p:nvSpPr>
          <p:cNvPr id="382" name="Google Shape;382;p31"/>
          <p:cNvSpPr txBox="1"/>
          <p:nvPr/>
        </p:nvSpPr>
        <p:spPr>
          <a:xfrm>
            <a:off x="1303776" y="3790680"/>
            <a:ext cx="3870900" cy="538500"/>
          </a:xfrm>
          <a:prstGeom prst="rect">
            <a:avLst/>
          </a:prstGeom>
          <a:noFill/>
          <a:ln>
            <a:noFill/>
          </a:ln>
        </p:spPr>
        <p:txBody>
          <a:bodyPr anchorCtr="0" anchor="t" bIns="0" lIns="0" spcFirstLastPara="1" rIns="0" wrap="square" tIns="0">
            <a:spAutoFit/>
          </a:bodyPr>
          <a:lstStyle/>
          <a:p>
            <a:pPr indent="0" lvl="0" marL="0" marR="0" rtl="0" algn="l">
              <a:lnSpc>
                <a:spcPct val="120005"/>
              </a:lnSpc>
              <a:spcBef>
                <a:spcPts val="0"/>
              </a:spcBef>
              <a:spcAft>
                <a:spcPts val="0"/>
              </a:spcAft>
              <a:buNone/>
            </a:pPr>
            <a:r>
              <a:rPr b="1" lang="en-US" sz="3499">
                <a:solidFill>
                  <a:srgbClr val="293D2F"/>
                </a:solidFill>
                <a:latin typeface="Lato"/>
                <a:ea typeface="Lato"/>
                <a:cs typeface="Lato"/>
                <a:sym typeface="Lato"/>
              </a:rPr>
              <a:t>Miro</a:t>
            </a:r>
            <a:endParaRPr/>
          </a:p>
        </p:txBody>
      </p:sp>
      <p:sp>
        <p:nvSpPr>
          <p:cNvPr id="383" name="Google Shape;383;p31"/>
          <p:cNvSpPr txBox="1"/>
          <p:nvPr/>
        </p:nvSpPr>
        <p:spPr>
          <a:xfrm>
            <a:off x="1303776" y="4472237"/>
            <a:ext cx="3870900" cy="2437500"/>
          </a:xfrm>
          <a:prstGeom prst="rect">
            <a:avLst/>
          </a:prstGeom>
          <a:noFill/>
          <a:ln>
            <a:noFill/>
          </a:ln>
        </p:spPr>
        <p:txBody>
          <a:bodyPr anchorCtr="0" anchor="t" bIns="0" lIns="0" spcFirstLastPara="1" rIns="0" wrap="square" tIns="0">
            <a:spAutoFit/>
          </a:bodyPr>
          <a:lstStyle/>
          <a:p>
            <a:pPr indent="0" lvl="0" marL="0" marR="0" rtl="0" algn="l">
              <a:lnSpc>
                <a:spcPct val="140016"/>
              </a:lnSpc>
              <a:spcBef>
                <a:spcPts val="0"/>
              </a:spcBef>
              <a:spcAft>
                <a:spcPts val="0"/>
              </a:spcAft>
              <a:buNone/>
            </a:pPr>
            <a:r>
              <a:rPr lang="en-US" sz="2399">
                <a:solidFill>
                  <a:srgbClr val="293D2F"/>
                </a:solidFill>
                <a:latin typeface="Lato"/>
                <a:ea typeface="Lato"/>
                <a:cs typeface="Lato"/>
                <a:sym typeface="Lato"/>
              </a:rPr>
              <a:t>Plataforma de colaboración digital diseñada para facilitar la comunicación en equipo remota y distribuida y la gestión de proyectos.</a:t>
            </a:r>
            <a:endParaRPr/>
          </a:p>
        </p:txBody>
      </p:sp>
      <p:sp>
        <p:nvSpPr>
          <p:cNvPr id="384" name="Google Shape;384;p31"/>
          <p:cNvSpPr txBox="1"/>
          <p:nvPr/>
        </p:nvSpPr>
        <p:spPr>
          <a:xfrm>
            <a:off x="13293246" y="7137478"/>
            <a:ext cx="3870900" cy="215400"/>
          </a:xfrm>
          <a:prstGeom prst="rect">
            <a:avLst/>
          </a:prstGeom>
          <a:noFill/>
          <a:ln>
            <a:noFill/>
          </a:ln>
        </p:spPr>
        <p:txBody>
          <a:bodyPr anchorCtr="0" anchor="t" bIns="0" lIns="0" spcFirstLastPara="1" rIns="0" wrap="square" tIns="0">
            <a:spAutoFit/>
          </a:bodyPr>
          <a:lstStyle/>
          <a:p>
            <a:pPr indent="0" lvl="0" marL="0" marR="0" rtl="0" algn="l">
              <a:lnSpc>
                <a:spcPct val="120005"/>
              </a:lnSpc>
              <a:spcBef>
                <a:spcPts val="0"/>
              </a:spcBef>
              <a:spcAft>
                <a:spcPts val="0"/>
              </a:spcAft>
              <a:buNone/>
            </a:pPr>
            <a:r>
              <a:t/>
            </a:r>
            <a:endParaRPr/>
          </a:p>
        </p:txBody>
      </p:sp>
      <p:pic>
        <p:nvPicPr>
          <p:cNvPr id="385" name="Google Shape;385;p31"/>
          <p:cNvPicPr preferRelativeResize="0"/>
          <p:nvPr/>
        </p:nvPicPr>
        <p:blipFill>
          <a:blip r:embed="rId4">
            <a:alphaModFix/>
          </a:blip>
          <a:stretch>
            <a:fillRect/>
          </a:stretch>
        </p:blipFill>
        <p:spPr>
          <a:xfrm>
            <a:off x="6666925" y="4258550"/>
            <a:ext cx="2864850" cy="2864850"/>
          </a:xfrm>
          <a:prstGeom prst="rect">
            <a:avLst/>
          </a:prstGeom>
          <a:solidFill>
            <a:srgbClr val="9EDD6C"/>
          </a:solid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81"/>
                                        </p:tgtEl>
                                        <p:attrNameLst>
                                          <p:attrName>style.visibility</p:attrName>
                                        </p:attrNameLst>
                                      </p:cBhvr>
                                      <p:to>
                                        <p:strVal val="visible"/>
                                      </p:to>
                                    </p:set>
                                    <p:animEffect filter="fade" transition="in">
                                      <p:cBhvr>
                                        <p:cTn dur="500"/>
                                        <p:tgtEl>
                                          <p:spTgt spid="381"/>
                                        </p:tgtEl>
                                      </p:cBhvr>
                                    </p:animEffect>
                                  </p:childTnLst>
                                </p:cTn>
                              </p:par>
                              <p:par>
                                <p:cTn fill="hold" nodeType="withEffect" presetClass="entr" presetID="10" presetSubtype="0">
                                  <p:stCondLst>
                                    <p:cond delay="0"/>
                                  </p:stCondLst>
                                  <p:childTnLst>
                                    <p:set>
                                      <p:cBhvr>
                                        <p:cTn dur="1" fill="hold">
                                          <p:stCondLst>
                                            <p:cond delay="0"/>
                                          </p:stCondLst>
                                        </p:cTn>
                                        <p:tgtEl>
                                          <p:spTgt spid="382"/>
                                        </p:tgtEl>
                                        <p:attrNameLst>
                                          <p:attrName>style.visibility</p:attrName>
                                        </p:attrNameLst>
                                      </p:cBhvr>
                                      <p:to>
                                        <p:strVal val="visible"/>
                                      </p:to>
                                    </p:set>
                                    <p:animEffect filter="fade" transition="in">
                                      <p:cBhvr>
                                        <p:cTn dur="500"/>
                                        <p:tgtEl>
                                          <p:spTgt spid="382"/>
                                        </p:tgtEl>
                                      </p:cBhvr>
                                    </p:animEffect>
                                  </p:childTnLst>
                                </p:cTn>
                              </p:par>
                              <p:par>
                                <p:cTn fill="hold" nodeType="withEffect" presetClass="entr" presetID="10" presetSubtype="0">
                                  <p:stCondLst>
                                    <p:cond delay="0"/>
                                  </p:stCondLst>
                                  <p:childTnLst>
                                    <p:set>
                                      <p:cBhvr>
                                        <p:cTn dur="1" fill="hold">
                                          <p:stCondLst>
                                            <p:cond delay="0"/>
                                          </p:stCondLst>
                                        </p:cTn>
                                        <p:tgtEl>
                                          <p:spTgt spid="383"/>
                                        </p:tgtEl>
                                        <p:attrNameLst>
                                          <p:attrName>style.visibility</p:attrName>
                                        </p:attrNameLst>
                                      </p:cBhvr>
                                      <p:to>
                                        <p:strVal val="visible"/>
                                      </p:to>
                                    </p:set>
                                    <p:animEffect filter="fade" transition="in">
                                      <p:cBhvr>
                                        <p:cTn dur="500"/>
                                        <p:tgtEl>
                                          <p:spTgt spid="383"/>
                                        </p:tgtEl>
                                      </p:cBhvr>
                                    </p:animEffect>
                                  </p:childTnLst>
                                </p:cTn>
                              </p:par>
                              <p:par>
                                <p:cTn fill="hold" nodeType="withEffect" presetClass="entr" presetID="10" presetSubtype="0">
                                  <p:stCondLst>
                                    <p:cond delay="0"/>
                                  </p:stCondLst>
                                  <p:childTnLst>
                                    <p:set>
                                      <p:cBhvr>
                                        <p:cTn dur="1" fill="hold">
                                          <p:stCondLst>
                                            <p:cond delay="0"/>
                                          </p:stCondLst>
                                        </p:cTn>
                                        <p:tgtEl>
                                          <p:spTgt spid="384"/>
                                        </p:tgtEl>
                                        <p:attrNameLst>
                                          <p:attrName>style.visibility</p:attrName>
                                        </p:attrNameLst>
                                      </p:cBhvr>
                                      <p:to>
                                        <p:strVal val="visible"/>
                                      </p:to>
                                    </p:set>
                                    <p:animEffect filter="fade" transition="in">
                                      <p:cBhvr>
                                        <p:cTn dur="500"/>
                                        <p:tgtEl>
                                          <p:spTgt spid="384"/>
                                        </p:tgtEl>
                                      </p:cBhvr>
                                    </p:animEffect>
                                  </p:childTnLst>
                                </p:cTn>
                              </p:par>
                            </p:childTnLst>
                          </p:cTn>
                        </p:par>
                        <p:par>
                          <p:cTn fill="hold">
                            <p:stCondLst>
                              <p:cond delay="500"/>
                            </p:stCondLst>
                            <p:childTnLst>
                              <p:par>
                                <p:cTn fill="hold" nodeType="afterEffect" presetClass="entr" presetID="10" presetSubtype="0">
                                  <p:stCondLst>
                                    <p:cond delay="0"/>
                                  </p:stCondLst>
                                  <p:childTnLst>
                                    <p:set>
                                      <p:cBhvr>
                                        <p:cTn dur="1" fill="hold">
                                          <p:stCondLst>
                                            <p:cond delay="0"/>
                                          </p:stCondLst>
                                        </p:cTn>
                                        <p:tgtEl>
                                          <p:spTgt spid="385"/>
                                        </p:tgtEl>
                                        <p:attrNameLst>
                                          <p:attrName>style.visibility</p:attrName>
                                        </p:attrNameLst>
                                      </p:cBhvr>
                                      <p:to>
                                        <p:strVal val="visible"/>
                                      </p:to>
                                    </p:set>
                                    <p:animEffect filter="fade" transition="in">
                                      <p:cBhvr>
                                        <p:cTn dur="1000"/>
                                        <p:tgtEl>
                                          <p:spTgt spid="385"/>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EDECEC"/>
        </a:solidFill>
      </p:bgPr>
    </p:bg>
    <p:spTree>
      <p:nvGrpSpPr>
        <p:cNvPr id="95" name="Shape 95"/>
        <p:cNvGrpSpPr/>
        <p:nvPr/>
      </p:nvGrpSpPr>
      <p:grpSpPr>
        <a:xfrm>
          <a:off x="0" y="0"/>
          <a:ext cx="0" cy="0"/>
          <a:chOff x="0" y="0"/>
          <a:chExt cx="0" cy="0"/>
        </a:xfrm>
      </p:grpSpPr>
      <p:grpSp>
        <p:nvGrpSpPr>
          <p:cNvPr id="96" name="Google Shape;96;p14"/>
          <p:cNvGrpSpPr/>
          <p:nvPr/>
        </p:nvGrpSpPr>
        <p:grpSpPr>
          <a:xfrm>
            <a:off x="1062502" y="3669407"/>
            <a:ext cx="7701344" cy="5588893"/>
            <a:chOff x="0" y="-47625"/>
            <a:chExt cx="1565821" cy="1136322"/>
          </a:xfrm>
        </p:grpSpPr>
        <p:sp>
          <p:nvSpPr>
            <p:cNvPr id="97" name="Google Shape;97;p14"/>
            <p:cNvSpPr/>
            <p:nvPr/>
          </p:nvSpPr>
          <p:spPr>
            <a:xfrm>
              <a:off x="0" y="0"/>
              <a:ext cx="1565821" cy="1088697"/>
            </a:xfrm>
            <a:custGeom>
              <a:rect b="b" l="l" r="r" t="t"/>
              <a:pathLst>
                <a:path extrusionOk="0" h="1088697" w="1565821">
                  <a:moveTo>
                    <a:pt x="51269" y="0"/>
                  </a:moveTo>
                  <a:lnTo>
                    <a:pt x="1514553" y="0"/>
                  </a:lnTo>
                  <a:cubicBezTo>
                    <a:pt x="1528150" y="0"/>
                    <a:pt x="1541191" y="5402"/>
                    <a:pt x="1550805" y="15016"/>
                  </a:cubicBezTo>
                  <a:cubicBezTo>
                    <a:pt x="1560420" y="24631"/>
                    <a:pt x="1565821" y="37671"/>
                    <a:pt x="1565821" y="51269"/>
                  </a:cubicBezTo>
                  <a:lnTo>
                    <a:pt x="1565821" y="1037428"/>
                  </a:lnTo>
                  <a:cubicBezTo>
                    <a:pt x="1565821" y="1051026"/>
                    <a:pt x="1560420" y="1064066"/>
                    <a:pt x="1550805" y="1073681"/>
                  </a:cubicBezTo>
                  <a:cubicBezTo>
                    <a:pt x="1541191" y="1083296"/>
                    <a:pt x="1528150" y="1088697"/>
                    <a:pt x="1514553" y="1088697"/>
                  </a:cubicBezTo>
                  <a:lnTo>
                    <a:pt x="51269" y="1088697"/>
                  </a:lnTo>
                  <a:cubicBezTo>
                    <a:pt x="37671" y="1088697"/>
                    <a:pt x="24631" y="1083296"/>
                    <a:pt x="15016" y="1073681"/>
                  </a:cubicBezTo>
                  <a:cubicBezTo>
                    <a:pt x="5402" y="1064066"/>
                    <a:pt x="0" y="1051026"/>
                    <a:pt x="0" y="1037428"/>
                  </a:cubicBezTo>
                  <a:lnTo>
                    <a:pt x="0" y="51269"/>
                  </a:lnTo>
                  <a:cubicBezTo>
                    <a:pt x="0" y="37671"/>
                    <a:pt x="5402" y="24631"/>
                    <a:pt x="15016" y="15016"/>
                  </a:cubicBezTo>
                  <a:cubicBezTo>
                    <a:pt x="24631" y="5402"/>
                    <a:pt x="37671" y="0"/>
                    <a:pt x="51269" y="0"/>
                  </a:cubicBezTo>
                  <a:close/>
                </a:path>
              </a:pathLst>
            </a:custGeom>
            <a:solidFill>
              <a:srgbClr val="33643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8" name="Google Shape;98;p14"/>
            <p:cNvSpPr txBox="1"/>
            <p:nvPr/>
          </p:nvSpPr>
          <p:spPr>
            <a:xfrm>
              <a:off x="0" y="-47625"/>
              <a:ext cx="812800" cy="860425"/>
            </a:xfrm>
            <a:prstGeom prst="rect">
              <a:avLst/>
            </a:prstGeom>
            <a:noFill/>
            <a:ln>
              <a:noFill/>
            </a:ln>
          </p:spPr>
          <p:txBody>
            <a:bodyPr anchorCtr="0" anchor="ctr" bIns="50800" lIns="50800" spcFirstLastPara="1" rIns="50800" wrap="square" tIns="50800">
              <a:noAutofit/>
            </a:bodyPr>
            <a:lstStyle/>
            <a:p>
              <a:pPr indent="0" lvl="0" marL="0" marR="0" rtl="0" algn="ctr">
                <a:lnSpc>
                  <a:spcPct val="186611"/>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pic>
        <p:nvPicPr>
          <p:cNvPr id="99" name="Google Shape;99;p14"/>
          <p:cNvPicPr preferRelativeResize="0"/>
          <p:nvPr/>
        </p:nvPicPr>
        <p:blipFill rotWithShape="1">
          <a:blip r:embed="rId3">
            <a:alphaModFix/>
          </a:blip>
          <a:srcRect b="28906" l="0" r="0" t="28906"/>
          <a:stretch/>
        </p:blipFill>
        <p:spPr>
          <a:xfrm>
            <a:off x="0" y="0"/>
            <a:ext cx="18288000" cy="5143500"/>
          </a:xfrm>
          <a:prstGeom prst="rect">
            <a:avLst/>
          </a:prstGeom>
          <a:noFill/>
          <a:ln>
            <a:noFill/>
          </a:ln>
        </p:spPr>
      </p:pic>
      <p:sp>
        <p:nvSpPr>
          <p:cNvPr id="100" name="Google Shape;100;p14"/>
          <p:cNvSpPr txBox="1"/>
          <p:nvPr/>
        </p:nvSpPr>
        <p:spPr>
          <a:xfrm>
            <a:off x="10243309" y="6422158"/>
            <a:ext cx="6963900" cy="1385400"/>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None/>
            </a:pPr>
            <a:r>
              <a:rPr lang="en-US" sz="9000">
                <a:solidFill>
                  <a:srgbClr val="293D2F"/>
                </a:solidFill>
                <a:latin typeface="Francois One"/>
                <a:ea typeface="Francois One"/>
                <a:cs typeface="Francois One"/>
                <a:sym typeface="Francois One"/>
              </a:rPr>
              <a:t>Bienvenidos</a:t>
            </a:r>
            <a:endParaRPr/>
          </a:p>
        </p:txBody>
      </p:sp>
      <p:sp>
        <p:nvSpPr>
          <p:cNvPr id="101" name="Google Shape;101;p14"/>
          <p:cNvSpPr txBox="1"/>
          <p:nvPr/>
        </p:nvSpPr>
        <p:spPr>
          <a:xfrm>
            <a:off x="1877200" y="5794998"/>
            <a:ext cx="5883900" cy="1939500"/>
          </a:xfrm>
          <a:prstGeom prst="rect">
            <a:avLst/>
          </a:prstGeom>
          <a:noFill/>
          <a:ln>
            <a:noFill/>
          </a:ln>
        </p:spPr>
        <p:txBody>
          <a:bodyPr anchorCtr="0" anchor="t" bIns="0" lIns="0" spcFirstLastPara="1" rIns="0" wrap="square" tIns="0">
            <a:spAutoFit/>
          </a:bodyPr>
          <a:lstStyle/>
          <a:p>
            <a:pPr indent="0" lvl="0" marL="0" marR="0" rtl="0" algn="l">
              <a:lnSpc>
                <a:spcPct val="130000"/>
              </a:lnSpc>
              <a:spcBef>
                <a:spcPts val="0"/>
              </a:spcBef>
              <a:spcAft>
                <a:spcPts val="0"/>
              </a:spcAft>
              <a:buNone/>
            </a:pPr>
            <a:r>
              <a:rPr lang="en-US" sz="3500">
                <a:solidFill>
                  <a:srgbClr val="FFFFFF"/>
                </a:solidFill>
                <a:latin typeface="Lato"/>
                <a:ea typeface="Lato"/>
                <a:cs typeface="Lato"/>
                <a:sym typeface="Lato"/>
              </a:rPr>
              <a:t>Somos Lautaro Petrigh y Lucio E. Canessa, futuros ingenieros en </a:t>
            </a:r>
            <a:r>
              <a:rPr lang="en-US" sz="3500">
                <a:solidFill>
                  <a:srgbClr val="FFFFFF"/>
                </a:solidFill>
                <a:latin typeface="Lato"/>
                <a:ea typeface="Lato"/>
                <a:cs typeface="Lato"/>
                <a:sym typeface="Lato"/>
              </a:rPr>
              <a:t>Computación</a:t>
            </a:r>
            <a:r>
              <a:rPr lang="en-US" sz="3500">
                <a:solidFill>
                  <a:srgbClr val="FFFFFF"/>
                </a:solidFill>
                <a:latin typeface="Lato"/>
                <a:ea typeface="Lato"/>
                <a:cs typeface="Lato"/>
                <a:sym typeface="Lato"/>
              </a:rPr>
              <a:t>.</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01"/>
                                        </p:tgtEl>
                                        <p:attrNameLst>
                                          <p:attrName>style.visibility</p:attrName>
                                        </p:attrNameLst>
                                      </p:cBhvr>
                                      <p:to>
                                        <p:strVal val="visible"/>
                                      </p:to>
                                    </p:set>
                                    <p:animEffect filter="fade" transition="in">
                                      <p:cBhvr>
                                        <p:cTn dur="500"/>
                                        <p:tgtEl>
                                          <p:spTgt spid="101"/>
                                        </p:tgtEl>
                                      </p:cBhvr>
                                    </p:animEffect>
                                  </p:childTnLst>
                                </p:cTn>
                              </p:par>
                              <p:par>
                                <p:cTn fill="hold" nodeType="withEffect" presetClass="entr" presetID="10" presetSubtype="0">
                                  <p:stCondLst>
                                    <p:cond delay="0"/>
                                  </p:stCondLst>
                                  <p:childTnLst>
                                    <p:set>
                                      <p:cBhvr>
                                        <p:cTn dur="1" fill="hold">
                                          <p:stCondLst>
                                            <p:cond delay="0"/>
                                          </p:stCondLst>
                                        </p:cTn>
                                        <p:tgtEl>
                                          <p:spTgt spid="100"/>
                                        </p:tgtEl>
                                        <p:attrNameLst>
                                          <p:attrName>style.visibility</p:attrName>
                                        </p:attrNameLst>
                                      </p:cBhvr>
                                      <p:to>
                                        <p:strVal val="visible"/>
                                      </p:to>
                                    </p:set>
                                    <p:animEffect filter="fade" transition="in">
                                      <p:cBhvr>
                                        <p:cTn dur="500"/>
                                        <p:tgtEl>
                                          <p:spTgt spid="100"/>
                                        </p:tgtEl>
                                      </p:cBhvr>
                                    </p:animEffect>
                                  </p:childTnLst>
                                </p:cTn>
                              </p:par>
                              <p:par>
                                <p:cTn fill="hold" nodeType="withEffect" presetClass="entr" presetID="10" presetSubtype="0">
                                  <p:stCondLst>
                                    <p:cond delay="0"/>
                                  </p:stCondLst>
                                  <p:childTnLst>
                                    <p:set>
                                      <p:cBhvr>
                                        <p:cTn dur="1" fill="hold">
                                          <p:stCondLst>
                                            <p:cond delay="0"/>
                                          </p:stCondLst>
                                        </p:cTn>
                                        <p:tgtEl>
                                          <p:spTgt spid="96"/>
                                        </p:tgtEl>
                                        <p:attrNameLst>
                                          <p:attrName>style.visibility</p:attrName>
                                        </p:attrNameLst>
                                      </p:cBhvr>
                                      <p:to>
                                        <p:strVal val="visible"/>
                                      </p:to>
                                    </p:set>
                                    <p:animEffect filter="fade" transition="in">
                                      <p:cBhvr>
                                        <p:cTn dur="500"/>
                                        <p:tgtEl>
                                          <p:spTgt spid="96"/>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EDECEC"/>
        </a:solidFill>
      </p:bgPr>
    </p:bg>
    <p:spTree>
      <p:nvGrpSpPr>
        <p:cNvPr id="389" name="Shape 389"/>
        <p:cNvGrpSpPr/>
        <p:nvPr/>
      </p:nvGrpSpPr>
      <p:grpSpPr>
        <a:xfrm>
          <a:off x="0" y="0"/>
          <a:ext cx="0" cy="0"/>
          <a:chOff x="0" y="0"/>
          <a:chExt cx="0" cy="0"/>
        </a:xfrm>
      </p:grpSpPr>
      <p:pic>
        <p:nvPicPr>
          <p:cNvPr id="390" name="Google Shape;390;p32"/>
          <p:cNvPicPr preferRelativeResize="0"/>
          <p:nvPr/>
        </p:nvPicPr>
        <p:blipFill rotWithShape="1">
          <a:blip r:embed="rId3">
            <a:alphaModFix amt="20000"/>
          </a:blip>
          <a:srcRect b="0" l="0" r="0" t="0"/>
          <a:stretch/>
        </p:blipFill>
        <p:spPr>
          <a:xfrm rot="-2256096">
            <a:off x="11289801" y="1734647"/>
            <a:ext cx="10051202" cy="9184286"/>
          </a:xfrm>
          <a:prstGeom prst="rect">
            <a:avLst/>
          </a:prstGeom>
          <a:noFill/>
          <a:ln>
            <a:noFill/>
          </a:ln>
        </p:spPr>
      </p:pic>
      <p:grpSp>
        <p:nvGrpSpPr>
          <p:cNvPr id="391" name="Google Shape;391;p32"/>
          <p:cNvGrpSpPr/>
          <p:nvPr/>
        </p:nvGrpSpPr>
        <p:grpSpPr>
          <a:xfrm>
            <a:off x="1169750" y="1380375"/>
            <a:ext cx="6093228" cy="5053645"/>
            <a:chOff x="0" y="-47625"/>
            <a:chExt cx="1287474" cy="860400"/>
          </a:xfrm>
        </p:grpSpPr>
        <p:sp>
          <p:nvSpPr>
            <p:cNvPr id="392" name="Google Shape;392;p32"/>
            <p:cNvSpPr/>
            <p:nvPr/>
          </p:nvSpPr>
          <p:spPr>
            <a:xfrm>
              <a:off x="0" y="0"/>
              <a:ext cx="1287474" cy="675965"/>
            </a:xfrm>
            <a:custGeom>
              <a:rect b="b" l="l" r="r" t="t"/>
              <a:pathLst>
                <a:path extrusionOk="0" h="675965" w="1287474">
                  <a:moveTo>
                    <a:pt x="80771" y="0"/>
                  </a:moveTo>
                  <a:lnTo>
                    <a:pt x="1206703" y="0"/>
                  </a:lnTo>
                  <a:cubicBezTo>
                    <a:pt x="1251312" y="0"/>
                    <a:pt x="1287474" y="36162"/>
                    <a:pt x="1287474" y="80771"/>
                  </a:cubicBezTo>
                  <a:lnTo>
                    <a:pt x="1287474" y="595194"/>
                  </a:lnTo>
                  <a:cubicBezTo>
                    <a:pt x="1287474" y="639803"/>
                    <a:pt x="1251312" y="675965"/>
                    <a:pt x="1206703" y="675965"/>
                  </a:cubicBezTo>
                  <a:lnTo>
                    <a:pt x="80771" y="675965"/>
                  </a:lnTo>
                  <a:cubicBezTo>
                    <a:pt x="36162" y="675965"/>
                    <a:pt x="0" y="639803"/>
                    <a:pt x="0" y="595194"/>
                  </a:cubicBezTo>
                  <a:lnTo>
                    <a:pt x="0" y="80771"/>
                  </a:lnTo>
                  <a:cubicBezTo>
                    <a:pt x="0" y="36162"/>
                    <a:pt x="36162" y="0"/>
                    <a:pt x="80771" y="0"/>
                  </a:cubicBezTo>
                  <a:close/>
                </a:path>
              </a:pathLst>
            </a:custGeom>
            <a:solidFill>
              <a:srgbClr val="9EDD6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3" name="Google Shape;393;p32"/>
            <p:cNvSpPr txBox="1"/>
            <p:nvPr/>
          </p:nvSpPr>
          <p:spPr>
            <a:xfrm>
              <a:off x="0" y="-47625"/>
              <a:ext cx="812700" cy="860400"/>
            </a:xfrm>
            <a:prstGeom prst="rect">
              <a:avLst/>
            </a:prstGeom>
            <a:noFill/>
            <a:ln>
              <a:noFill/>
            </a:ln>
          </p:spPr>
          <p:txBody>
            <a:bodyPr anchorCtr="0" anchor="ctr" bIns="50800" lIns="50800" spcFirstLastPara="1" rIns="50800" wrap="square" tIns="50800">
              <a:noAutofit/>
            </a:bodyPr>
            <a:lstStyle/>
            <a:p>
              <a:pPr indent="0" lvl="0" marL="0" marR="0" rtl="0" algn="ctr">
                <a:lnSpc>
                  <a:spcPct val="186611"/>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grpSp>
        <p:nvGrpSpPr>
          <p:cNvPr id="394" name="Google Shape;394;p32"/>
          <p:cNvGrpSpPr/>
          <p:nvPr/>
        </p:nvGrpSpPr>
        <p:grpSpPr>
          <a:xfrm>
            <a:off x="9989300" y="1201224"/>
            <a:ext cx="6582116" cy="5316326"/>
            <a:chOff x="0" y="-47625"/>
            <a:chExt cx="1250687" cy="860400"/>
          </a:xfrm>
        </p:grpSpPr>
        <p:sp>
          <p:nvSpPr>
            <p:cNvPr id="395" name="Google Shape;395;p32"/>
            <p:cNvSpPr/>
            <p:nvPr/>
          </p:nvSpPr>
          <p:spPr>
            <a:xfrm>
              <a:off x="0" y="0"/>
              <a:ext cx="1250687" cy="675965"/>
            </a:xfrm>
            <a:custGeom>
              <a:rect b="b" l="l" r="r" t="t"/>
              <a:pathLst>
                <a:path extrusionOk="0" h="675965" w="1250687">
                  <a:moveTo>
                    <a:pt x="83146" y="0"/>
                  </a:moveTo>
                  <a:lnTo>
                    <a:pt x="1167541" y="0"/>
                  </a:lnTo>
                  <a:cubicBezTo>
                    <a:pt x="1213461" y="0"/>
                    <a:pt x="1250687" y="37226"/>
                    <a:pt x="1250687" y="83146"/>
                  </a:cubicBezTo>
                  <a:lnTo>
                    <a:pt x="1250687" y="592819"/>
                  </a:lnTo>
                  <a:cubicBezTo>
                    <a:pt x="1250687" y="638739"/>
                    <a:pt x="1213461" y="675965"/>
                    <a:pt x="1167541" y="675965"/>
                  </a:cubicBezTo>
                  <a:lnTo>
                    <a:pt x="83146" y="675965"/>
                  </a:lnTo>
                  <a:cubicBezTo>
                    <a:pt x="37226" y="675965"/>
                    <a:pt x="0" y="638739"/>
                    <a:pt x="0" y="592819"/>
                  </a:cubicBezTo>
                  <a:lnTo>
                    <a:pt x="0" y="83146"/>
                  </a:lnTo>
                  <a:cubicBezTo>
                    <a:pt x="0" y="37226"/>
                    <a:pt x="37226" y="0"/>
                    <a:pt x="83146" y="0"/>
                  </a:cubicBezTo>
                  <a:close/>
                </a:path>
              </a:pathLst>
            </a:custGeom>
            <a:solidFill>
              <a:srgbClr val="33643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6" name="Google Shape;396;p32"/>
            <p:cNvSpPr txBox="1"/>
            <p:nvPr/>
          </p:nvSpPr>
          <p:spPr>
            <a:xfrm>
              <a:off x="0" y="-47625"/>
              <a:ext cx="812700" cy="860400"/>
            </a:xfrm>
            <a:prstGeom prst="rect">
              <a:avLst/>
            </a:prstGeom>
            <a:noFill/>
            <a:ln>
              <a:noFill/>
            </a:ln>
          </p:spPr>
          <p:txBody>
            <a:bodyPr anchorCtr="0" anchor="ctr" bIns="50800" lIns="50800" spcFirstLastPara="1" rIns="50800" wrap="square" tIns="50800">
              <a:noAutofit/>
            </a:bodyPr>
            <a:lstStyle/>
            <a:p>
              <a:pPr indent="0" lvl="0" marL="0" marR="0" rtl="0" algn="ctr">
                <a:lnSpc>
                  <a:spcPct val="186611"/>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grpSp>
        <p:nvGrpSpPr>
          <p:cNvPr id="397" name="Google Shape;397;p32"/>
          <p:cNvGrpSpPr/>
          <p:nvPr/>
        </p:nvGrpSpPr>
        <p:grpSpPr>
          <a:xfrm>
            <a:off x="9994150" y="5662575"/>
            <a:ext cx="6468553" cy="5194751"/>
            <a:chOff x="0" y="-47625"/>
            <a:chExt cx="1250687" cy="860400"/>
          </a:xfrm>
        </p:grpSpPr>
        <p:sp>
          <p:nvSpPr>
            <p:cNvPr id="398" name="Google Shape;398;p32"/>
            <p:cNvSpPr/>
            <p:nvPr/>
          </p:nvSpPr>
          <p:spPr>
            <a:xfrm>
              <a:off x="0" y="0"/>
              <a:ext cx="1250687" cy="675965"/>
            </a:xfrm>
            <a:custGeom>
              <a:rect b="b" l="l" r="r" t="t"/>
              <a:pathLst>
                <a:path extrusionOk="0" h="675965" w="1250687">
                  <a:moveTo>
                    <a:pt x="83146" y="0"/>
                  </a:moveTo>
                  <a:lnTo>
                    <a:pt x="1167541" y="0"/>
                  </a:lnTo>
                  <a:cubicBezTo>
                    <a:pt x="1213461" y="0"/>
                    <a:pt x="1250687" y="37226"/>
                    <a:pt x="1250687" y="83146"/>
                  </a:cubicBezTo>
                  <a:lnTo>
                    <a:pt x="1250687" y="592819"/>
                  </a:lnTo>
                  <a:cubicBezTo>
                    <a:pt x="1250687" y="638739"/>
                    <a:pt x="1213461" y="675965"/>
                    <a:pt x="1167541" y="675965"/>
                  </a:cubicBezTo>
                  <a:lnTo>
                    <a:pt x="83146" y="675965"/>
                  </a:lnTo>
                  <a:cubicBezTo>
                    <a:pt x="37226" y="675965"/>
                    <a:pt x="0" y="638739"/>
                    <a:pt x="0" y="592819"/>
                  </a:cubicBezTo>
                  <a:lnTo>
                    <a:pt x="0" y="83146"/>
                  </a:lnTo>
                  <a:cubicBezTo>
                    <a:pt x="0" y="37226"/>
                    <a:pt x="37226" y="0"/>
                    <a:pt x="83146" y="0"/>
                  </a:cubicBezTo>
                  <a:close/>
                </a:path>
              </a:pathLst>
            </a:custGeom>
            <a:solidFill>
              <a:srgbClr val="9EDD6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9" name="Google Shape;399;p32"/>
            <p:cNvSpPr txBox="1"/>
            <p:nvPr/>
          </p:nvSpPr>
          <p:spPr>
            <a:xfrm>
              <a:off x="0" y="-47625"/>
              <a:ext cx="812700" cy="860400"/>
            </a:xfrm>
            <a:prstGeom prst="rect">
              <a:avLst/>
            </a:prstGeom>
            <a:noFill/>
            <a:ln>
              <a:noFill/>
            </a:ln>
          </p:spPr>
          <p:txBody>
            <a:bodyPr anchorCtr="0" anchor="ctr" bIns="50800" lIns="50800" spcFirstLastPara="1" rIns="50800" wrap="square" tIns="50800">
              <a:noAutofit/>
            </a:bodyPr>
            <a:lstStyle/>
            <a:p>
              <a:pPr indent="0" lvl="0" marL="0" marR="0" rtl="0" algn="ctr">
                <a:lnSpc>
                  <a:spcPct val="186611"/>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400" name="Google Shape;400;p32"/>
          <p:cNvSpPr txBox="1"/>
          <p:nvPr/>
        </p:nvSpPr>
        <p:spPr>
          <a:xfrm>
            <a:off x="4169696" y="138750"/>
            <a:ext cx="13567200" cy="1385400"/>
          </a:xfrm>
          <a:prstGeom prst="rect">
            <a:avLst/>
          </a:prstGeom>
          <a:noFill/>
          <a:ln>
            <a:noFill/>
          </a:ln>
        </p:spPr>
        <p:txBody>
          <a:bodyPr anchorCtr="0" anchor="t" bIns="0" lIns="0" spcFirstLastPara="1" rIns="0" wrap="square" tIns="0">
            <a:spAutoFit/>
          </a:bodyPr>
          <a:lstStyle/>
          <a:p>
            <a:pPr indent="0" lvl="0" marL="0" marR="0" rtl="0" algn="l">
              <a:lnSpc>
                <a:spcPct val="120000"/>
              </a:lnSpc>
              <a:spcBef>
                <a:spcPts val="0"/>
              </a:spcBef>
              <a:spcAft>
                <a:spcPts val="0"/>
              </a:spcAft>
              <a:buNone/>
            </a:pPr>
            <a:r>
              <a:rPr lang="en-US" sz="9000">
                <a:solidFill>
                  <a:srgbClr val="293D2F"/>
                </a:solidFill>
                <a:latin typeface="Francois One"/>
                <a:ea typeface="Francois One"/>
                <a:cs typeface="Francois One"/>
                <a:sym typeface="Francois One"/>
              </a:rPr>
              <a:t>Varias vistas</a:t>
            </a:r>
            <a:endParaRPr/>
          </a:p>
        </p:txBody>
      </p:sp>
      <p:sp>
        <p:nvSpPr>
          <p:cNvPr id="401" name="Google Shape;401;p32"/>
          <p:cNvSpPr txBox="1"/>
          <p:nvPr/>
        </p:nvSpPr>
        <p:spPr>
          <a:xfrm>
            <a:off x="1430526" y="1726443"/>
            <a:ext cx="3870900" cy="538500"/>
          </a:xfrm>
          <a:prstGeom prst="rect">
            <a:avLst/>
          </a:prstGeom>
          <a:noFill/>
          <a:ln>
            <a:noFill/>
          </a:ln>
        </p:spPr>
        <p:txBody>
          <a:bodyPr anchorCtr="0" anchor="t" bIns="0" lIns="0" spcFirstLastPara="1" rIns="0" wrap="square" tIns="0">
            <a:spAutoFit/>
          </a:bodyPr>
          <a:lstStyle/>
          <a:p>
            <a:pPr indent="0" lvl="0" marL="0" marR="0" rtl="0" algn="l">
              <a:lnSpc>
                <a:spcPct val="120005"/>
              </a:lnSpc>
              <a:spcBef>
                <a:spcPts val="0"/>
              </a:spcBef>
              <a:spcAft>
                <a:spcPts val="0"/>
              </a:spcAft>
              <a:buNone/>
            </a:pPr>
            <a:r>
              <a:rPr b="1" lang="en-US" sz="3499">
                <a:solidFill>
                  <a:srgbClr val="293D2F"/>
                </a:solidFill>
                <a:latin typeface="Lato"/>
                <a:ea typeface="Lato"/>
                <a:cs typeface="Lato"/>
                <a:sym typeface="Lato"/>
              </a:rPr>
              <a:t>Inicio de sesión</a:t>
            </a:r>
            <a:endParaRPr/>
          </a:p>
        </p:txBody>
      </p:sp>
      <p:grpSp>
        <p:nvGrpSpPr>
          <p:cNvPr id="402" name="Google Shape;402;p32"/>
          <p:cNvGrpSpPr/>
          <p:nvPr/>
        </p:nvGrpSpPr>
        <p:grpSpPr>
          <a:xfrm>
            <a:off x="1169750" y="5667650"/>
            <a:ext cx="6093228" cy="5194751"/>
            <a:chOff x="0" y="-47625"/>
            <a:chExt cx="1287474" cy="860400"/>
          </a:xfrm>
        </p:grpSpPr>
        <p:sp>
          <p:nvSpPr>
            <p:cNvPr id="403" name="Google Shape;403;p32"/>
            <p:cNvSpPr/>
            <p:nvPr/>
          </p:nvSpPr>
          <p:spPr>
            <a:xfrm>
              <a:off x="0" y="0"/>
              <a:ext cx="1287474" cy="675965"/>
            </a:xfrm>
            <a:custGeom>
              <a:rect b="b" l="l" r="r" t="t"/>
              <a:pathLst>
                <a:path extrusionOk="0" h="675965" w="1287474">
                  <a:moveTo>
                    <a:pt x="80771" y="0"/>
                  </a:moveTo>
                  <a:lnTo>
                    <a:pt x="1206703" y="0"/>
                  </a:lnTo>
                  <a:cubicBezTo>
                    <a:pt x="1251312" y="0"/>
                    <a:pt x="1287474" y="36162"/>
                    <a:pt x="1287474" y="80771"/>
                  </a:cubicBezTo>
                  <a:lnTo>
                    <a:pt x="1287474" y="595194"/>
                  </a:lnTo>
                  <a:cubicBezTo>
                    <a:pt x="1287474" y="639803"/>
                    <a:pt x="1251312" y="675965"/>
                    <a:pt x="1206703" y="675965"/>
                  </a:cubicBezTo>
                  <a:lnTo>
                    <a:pt x="80771" y="675965"/>
                  </a:lnTo>
                  <a:cubicBezTo>
                    <a:pt x="36162" y="675965"/>
                    <a:pt x="0" y="639803"/>
                    <a:pt x="0" y="595194"/>
                  </a:cubicBezTo>
                  <a:lnTo>
                    <a:pt x="0" y="80771"/>
                  </a:lnTo>
                  <a:cubicBezTo>
                    <a:pt x="0" y="36162"/>
                    <a:pt x="36162" y="0"/>
                    <a:pt x="80771" y="0"/>
                  </a:cubicBezTo>
                  <a:close/>
                </a:path>
              </a:pathLst>
            </a:custGeom>
            <a:solidFill>
              <a:srgbClr val="33643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04" name="Google Shape;404;p32"/>
            <p:cNvSpPr txBox="1"/>
            <p:nvPr/>
          </p:nvSpPr>
          <p:spPr>
            <a:xfrm>
              <a:off x="0" y="-47625"/>
              <a:ext cx="812700" cy="860400"/>
            </a:xfrm>
            <a:prstGeom prst="rect">
              <a:avLst/>
            </a:prstGeom>
            <a:noFill/>
            <a:ln>
              <a:noFill/>
            </a:ln>
          </p:spPr>
          <p:txBody>
            <a:bodyPr anchorCtr="0" anchor="ctr" bIns="50800" lIns="50800" spcFirstLastPara="1" rIns="50800" wrap="square" tIns="50800">
              <a:noAutofit/>
            </a:bodyPr>
            <a:lstStyle/>
            <a:p>
              <a:pPr indent="0" lvl="0" marL="0" marR="0" rtl="0" algn="ctr">
                <a:lnSpc>
                  <a:spcPct val="186611"/>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405" name="Google Shape;405;p32"/>
          <p:cNvSpPr txBox="1"/>
          <p:nvPr/>
        </p:nvSpPr>
        <p:spPr>
          <a:xfrm>
            <a:off x="10305802" y="1625304"/>
            <a:ext cx="3870900" cy="538500"/>
          </a:xfrm>
          <a:prstGeom prst="rect">
            <a:avLst/>
          </a:prstGeom>
          <a:noFill/>
          <a:ln>
            <a:noFill/>
          </a:ln>
        </p:spPr>
        <p:txBody>
          <a:bodyPr anchorCtr="0" anchor="t" bIns="0" lIns="0" spcFirstLastPara="1" rIns="0" wrap="square" tIns="0">
            <a:spAutoFit/>
          </a:bodyPr>
          <a:lstStyle/>
          <a:p>
            <a:pPr indent="0" lvl="0" marL="0" marR="0" rtl="0" algn="l">
              <a:lnSpc>
                <a:spcPct val="120005"/>
              </a:lnSpc>
              <a:spcBef>
                <a:spcPts val="0"/>
              </a:spcBef>
              <a:spcAft>
                <a:spcPts val="0"/>
              </a:spcAft>
              <a:buNone/>
            </a:pPr>
            <a:r>
              <a:rPr b="1" lang="en-US" sz="3499">
                <a:solidFill>
                  <a:srgbClr val="EDECEC"/>
                </a:solidFill>
                <a:latin typeface="Lato"/>
                <a:ea typeface="Lato"/>
                <a:cs typeface="Lato"/>
                <a:sym typeface="Lato"/>
              </a:rPr>
              <a:t>Página</a:t>
            </a:r>
            <a:r>
              <a:rPr b="1" lang="en-US" sz="3499">
                <a:solidFill>
                  <a:srgbClr val="EDECEC"/>
                </a:solidFill>
                <a:latin typeface="Lato"/>
                <a:ea typeface="Lato"/>
                <a:cs typeface="Lato"/>
                <a:sym typeface="Lato"/>
              </a:rPr>
              <a:t> de inicio</a:t>
            </a:r>
            <a:endParaRPr/>
          </a:p>
        </p:txBody>
      </p:sp>
      <p:sp>
        <p:nvSpPr>
          <p:cNvPr id="406" name="Google Shape;406;p32"/>
          <p:cNvSpPr txBox="1"/>
          <p:nvPr/>
        </p:nvSpPr>
        <p:spPr>
          <a:xfrm>
            <a:off x="1500280" y="6110823"/>
            <a:ext cx="3870900" cy="538500"/>
          </a:xfrm>
          <a:prstGeom prst="rect">
            <a:avLst/>
          </a:prstGeom>
          <a:noFill/>
          <a:ln>
            <a:noFill/>
          </a:ln>
        </p:spPr>
        <p:txBody>
          <a:bodyPr anchorCtr="0" anchor="t" bIns="0" lIns="0" spcFirstLastPara="1" rIns="0" wrap="square" tIns="0">
            <a:spAutoFit/>
          </a:bodyPr>
          <a:lstStyle/>
          <a:p>
            <a:pPr indent="0" lvl="0" marL="0" marR="0" rtl="0" algn="l">
              <a:lnSpc>
                <a:spcPct val="120005"/>
              </a:lnSpc>
              <a:spcBef>
                <a:spcPts val="0"/>
              </a:spcBef>
              <a:spcAft>
                <a:spcPts val="0"/>
              </a:spcAft>
              <a:buNone/>
            </a:pPr>
            <a:r>
              <a:rPr b="1" lang="en-US" sz="3499">
                <a:solidFill>
                  <a:srgbClr val="EDECEC"/>
                </a:solidFill>
                <a:latin typeface="Lato"/>
                <a:ea typeface="Lato"/>
                <a:cs typeface="Lato"/>
                <a:sym typeface="Lato"/>
              </a:rPr>
              <a:t>Añadir una receta</a:t>
            </a:r>
            <a:endParaRPr/>
          </a:p>
        </p:txBody>
      </p:sp>
      <p:sp>
        <p:nvSpPr>
          <p:cNvPr id="407" name="Google Shape;407;p32"/>
          <p:cNvSpPr txBox="1"/>
          <p:nvPr/>
        </p:nvSpPr>
        <p:spPr>
          <a:xfrm>
            <a:off x="10305794" y="6080198"/>
            <a:ext cx="3870900" cy="538500"/>
          </a:xfrm>
          <a:prstGeom prst="rect">
            <a:avLst/>
          </a:prstGeom>
          <a:noFill/>
          <a:ln>
            <a:noFill/>
          </a:ln>
        </p:spPr>
        <p:txBody>
          <a:bodyPr anchorCtr="0" anchor="t" bIns="0" lIns="0" spcFirstLastPara="1" rIns="0" wrap="square" tIns="0">
            <a:spAutoFit/>
          </a:bodyPr>
          <a:lstStyle/>
          <a:p>
            <a:pPr indent="0" lvl="0" marL="0" marR="0" rtl="0" algn="l">
              <a:lnSpc>
                <a:spcPct val="120005"/>
              </a:lnSpc>
              <a:spcBef>
                <a:spcPts val="0"/>
              </a:spcBef>
              <a:spcAft>
                <a:spcPts val="0"/>
              </a:spcAft>
              <a:buNone/>
            </a:pPr>
            <a:r>
              <a:rPr b="1" lang="en-US" sz="3499">
                <a:solidFill>
                  <a:srgbClr val="293D2F"/>
                </a:solidFill>
                <a:latin typeface="Lato"/>
                <a:ea typeface="Lato"/>
                <a:cs typeface="Lato"/>
                <a:sym typeface="Lato"/>
              </a:rPr>
              <a:t>Editar stock</a:t>
            </a:r>
            <a:endParaRPr/>
          </a:p>
        </p:txBody>
      </p:sp>
      <p:sp>
        <p:nvSpPr>
          <p:cNvPr id="408" name="Google Shape;408;p32"/>
          <p:cNvSpPr txBox="1"/>
          <p:nvPr/>
        </p:nvSpPr>
        <p:spPr>
          <a:xfrm>
            <a:off x="13293246" y="7137478"/>
            <a:ext cx="3870900" cy="215400"/>
          </a:xfrm>
          <a:prstGeom prst="rect">
            <a:avLst/>
          </a:prstGeom>
          <a:noFill/>
          <a:ln>
            <a:noFill/>
          </a:ln>
        </p:spPr>
        <p:txBody>
          <a:bodyPr anchorCtr="0" anchor="t" bIns="0" lIns="0" spcFirstLastPara="1" rIns="0" wrap="square" tIns="0">
            <a:spAutoFit/>
          </a:bodyPr>
          <a:lstStyle/>
          <a:p>
            <a:pPr indent="0" lvl="0" marL="0" marR="0" rtl="0" algn="l">
              <a:lnSpc>
                <a:spcPct val="120005"/>
              </a:lnSpc>
              <a:spcBef>
                <a:spcPts val="0"/>
              </a:spcBef>
              <a:spcAft>
                <a:spcPts val="0"/>
              </a:spcAft>
              <a:buNone/>
            </a:pPr>
            <a:r>
              <a:t/>
            </a:r>
            <a:endParaRPr/>
          </a:p>
        </p:txBody>
      </p:sp>
      <p:pic>
        <p:nvPicPr>
          <p:cNvPr id="409" name="Google Shape;409;p32"/>
          <p:cNvPicPr preferRelativeResize="0"/>
          <p:nvPr/>
        </p:nvPicPr>
        <p:blipFill>
          <a:blip r:embed="rId4">
            <a:alphaModFix/>
          </a:blip>
          <a:stretch>
            <a:fillRect/>
          </a:stretch>
        </p:blipFill>
        <p:spPr>
          <a:xfrm>
            <a:off x="1938612" y="2366075"/>
            <a:ext cx="4555500" cy="3138700"/>
          </a:xfrm>
          <a:prstGeom prst="rect">
            <a:avLst/>
          </a:prstGeom>
          <a:noFill/>
          <a:ln>
            <a:noFill/>
          </a:ln>
        </p:spPr>
      </p:pic>
      <p:pic>
        <p:nvPicPr>
          <p:cNvPr id="410" name="Google Shape;410;p32"/>
          <p:cNvPicPr preferRelativeResize="0"/>
          <p:nvPr/>
        </p:nvPicPr>
        <p:blipFill>
          <a:blip r:embed="rId5">
            <a:alphaModFix/>
          </a:blip>
          <a:stretch>
            <a:fillRect/>
          </a:stretch>
        </p:blipFill>
        <p:spPr>
          <a:xfrm>
            <a:off x="10846700" y="2264950"/>
            <a:ext cx="4867325" cy="3296470"/>
          </a:xfrm>
          <a:prstGeom prst="rect">
            <a:avLst/>
          </a:prstGeom>
          <a:noFill/>
          <a:ln>
            <a:noFill/>
          </a:ln>
        </p:spPr>
      </p:pic>
      <p:pic>
        <p:nvPicPr>
          <p:cNvPr id="411" name="Google Shape;411;p32"/>
          <p:cNvPicPr preferRelativeResize="0"/>
          <p:nvPr/>
        </p:nvPicPr>
        <p:blipFill>
          <a:blip r:embed="rId6">
            <a:alphaModFix/>
          </a:blip>
          <a:stretch>
            <a:fillRect/>
          </a:stretch>
        </p:blipFill>
        <p:spPr>
          <a:xfrm>
            <a:off x="1781675" y="6755100"/>
            <a:ext cx="4555500" cy="3084902"/>
          </a:xfrm>
          <a:prstGeom prst="rect">
            <a:avLst/>
          </a:prstGeom>
          <a:noFill/>
          <a:ln>
            <a:noFill/>
          </a:ln>
        </p:spPr>
      </p:pic>
      <p:pic>
        <p:nvPicPr>
          <p:cNvPr id="412" name="Google Shape;412;p32"/>
          <p:cNvPicPr preferRelativeResize="0"/>
          <p:nvPr/>
        </p:nvPicPr>
        <p:blipFill>
          <a:blip r:embed="rId7">
            <a:alphaModFix/>
          </a:blip>
          <a:stretch>
            <a:fillRect/>
          </a:stretch>
        </p:blipFill>
        <p:spPr>
          <a:xfrm>
            <a:off x="10771020" y="6649313"/>
            <a:ext cx="4859880" cy="3296475"/>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00"/>
                                        </p:tgtEl>
                                        <p:attrNameLst>
                                          <p:attrName>style.visibility</p:attrName>
                                        </p:attrNameLst>
                                      </p:cBhvr>
                                      <p:to>
                                        <p:strVal val="visible"/>
                                      </p:to>
                                    </p:set>
                                    <p:animEffect filter="fade" transition="in">
                                      <p:cBhvr>
                                        <p:cTn dur="500"/>
                                        <p:tgtEl>
                                          <p:spTgt spid="400"/>
                                        </p:tgtEl>
                                      </p:cBhvr>
                                    </p:animEffect>
                                  </p:childTnLst>
                                </p:cTn>
                              </p:par>
                              <p:par>
                                <p:cTn fill="hold" nodeType="withEffect" presetClass="entr" presetID="10" presetSubtype="0">
                                  <p:stCondLst>
                                    <p:cond delay="0"/>
                                  </p:stCondLst>
                                  <p:childTnLst>
                                    <p:set>
                                      <p:cBhvr>
                                        <p:cTn dur="1" fill="hold">
                                          <p:stCondLst>
                                            <p:cond delay="0"/>
                                          </p:stCondLst>
                                        </p:cTn>
                                        <p:tgtEl>
                                          <p:spTgt spid="401"/>
                                        </p:tgtEl>
                                        <p:attrNameLst>
                                          <p:attrName>style.visibility</p:attrName>
                                        </p:attrNameLst>
                                      </p:cBhvr>
                                      <p:to>
                                        <p:strVal val="visible"/>
                                      </p:to>
                                    </p:set>
                                    <p:animEffect filter="fade" transition="in">
                                      <p:cBhvr>
                                        <p:cTn dur="500"/>
                                        <p:tgtEl>
                                          <p:spTgt spid="401"/>
                                        </p:tgtEl>
                                      </p:cBhvr>
                                    </p:animEffect>
                                  </p:childTnLst>
                                </p:cTn>
                              </p:par>
                              <p:par>
                                <p:cTn fill="hold" nodeType="withEffect" presetClass="entr" presetID="10" presetSubtype="0">
                                  <p:stCondLst>
                                    <p:cond delay="0"/>
                                  </p:stCondLst>
                                  <p:childTnLst>
                                    <p:set>
                                      <p:cBhvr>
                                        <p:cTn dur="1" fill="hold">
                                          <p:stCondLst>
                                            <p:cond delay="0"/>
                                          </p:stCondLst>
                                        </p:cTn>
                                        <p:tgtEl>
                                          <p:spTgt spid="405"/>
                                        </p:tgtEl>
                                        <p:attrNameLst>
                                          <p:attrName>style.visibility</p:attrName>
                                        </p:attrNameLst>
                                      </p:cBhvr>
                                      <p:to>
                                        <p:strVal val="visible"/>
                                      </p:to>
                                    </p:set>
                                    <p:animEffect filter="fade" transition="in">
                                      <p:cBhvr>
                                        <p:cTn dur="500"/>
                                        <p:tgtEl>
                                          <p:spTgt spid="405"/>
                                        </p:tgtEl>
                                      </p:cBhvr>
                                    </p:animEffect>
                                  </p:childTnLst>
                                </p:cTn>
                              </p:par>
                              <p:par>
                                <p:cTn fill="hold" nodeType="withEffect" presetClass="entr" presetID="10" presetSubtype="0">
                                  <p:stCondLst>
                                    <p:cond delay="0"/>
                                  </p:stCondLst>
                                  <p:childTnLst>
                                    <p:set>
                                      <p:cBhvr>
                                        <p:cTn dur="1" fill="hold">
                                          <p:stCondLst>
                                            <p:cond delay="0"/>
                                          </p:stCondLst>
                                        </p:cTn>
                                        <p:tgtEl>
                                          <p:spTgt spid="406"/>
                                        </p:tgtEl>
                                        <p:attrNameLst>
                                          <p:attrName>style.visibility</p:attrName>
                                        </p:attrNameLst>
                                      </p:cBhvr>
                                      <p:to>
                                        <p:strVal val="visible"/>
                                      </p:to>
                                    </p:set>
                                    <p:animEffect filter="fade" transition="in">
                                      <p:cBhvr>
                                        <p:cTn dur="500"/>
                                        <p:tgtEl>
                                          <p:spTgt spid="406"/>
                                        </p:tgtEl>
                                      </p:cBhvr>
                                    </p:animEffect>
                                  </p:childTnLst>
                                </p:cTn>
                              </p:par>
                              <p:par>
                                <p:cTn fill="hold" nodeType="withEffect" presetClass="entr" presetID="10" presetSubtype="0">
                                  <p:stCondLst>
                                    <p:cond delay="0"/>
                                  </p:stCondLst>
                                  <p:childTnLst>
                                    <p:set>
                                      <p:cBhvr>
                                        <p:cTn dur="1" fill="hold">
                                          <p:stCondLst>
                                            <p:cond delay="0"/>
                                          </p:stCondLst>
                                        </p:cTn>
                                        <p:tgtEl>
                                          <p:spTgt spid="407"/>
                                        </p:tgtEl>
                                        <p:attrNameLst>
                                          <p:attrName>style.visibility</p:attrName>
                                        </p:attrNameLst>
                                      </p:cBhvr>
                                      <p:to>
                                        <p:strVal val="visible"/>
                                      </p:to>
                                    </p:set>
                                    <p:animEffect filter="fade" transition="in">
                                      <p:cBhvr>
                                        <p:cTn dur="500"/>
                                        <p:tgtEl>
                                          <p:spTgt spid="407"/>
                                        </p:tgtEl>
                                      </p:cBhvr>
                                    </p:animEffect>
                                  </p:childTnLst>
                                </p:cTn>
                              </p:par>
                            </p:childTnLst>
                          </p:cTn>
                        </p:par>
                        <p:par>
                          <p:cTn fill="hold">
                            <p:stCondLst>
                              <p:cond delay="500"/>
                            </p:stCondLst>
                            <p:childTnLst>
                              <p:par>
                                <p:cTn fill="hold" nodeType="afterEffect" presetClass="entr" presetID="10" presetSubtype="0">
                                  <p:stCondLst>
                                    <p:cond delay="0"/>
                                  </p:stCondLst>
                                  <p:childTnLst>
                                    <p:set>
                                      <p:cBhvr>
                                        <p:cTn dur="1" fill="hold">
                                          <p:stCondLst>
                                            <p:cond delay="0"/>
                                          </p:stCondLst>
                                        </p:cTn>
                                        <p:tgtEl>
                                          <p:spTgt spid="409"/>
                                        </p:tgtEl>
                                        <p:attrNameLst>
                                          <p:attrName>style.visibility</p:attrName>
                                        </p:attrNameLst>
                                      </p:cBhvr>
                                      <p:to>
                                        <p:strVal val="visible"/>
                                      </p:to>
                                    </p:set>
                                    <p:animEffect filter="fade" transition="in">
                                      <p:cBhvr>
                                        <p:cTn dur="1000"/>
                                        <p:tgtEl>
                                          <p:spTgt spid="409"/>
                                        </p:tgtEl>
                                      </p:cBhvr>
                                    </p:animEffect>
                                  </p:childTnLst>
                                </p:cTn>
                              </p:par>
                            </p:childTnLst>
                          </p:cTn>
                        </p:par>
                        <p:par>
                          <p:cTn fill="hold">
                            <p:stCondLst>
                              <p:cond delay="1500"/>
                            </p:stCondLst>
                            <p:childTnLst>
                              <p:par>
                                <p:cTn fill="hold" nodeType="afterEffect" presetClass="entr" presetID="10" presetSubtype="0">
                                  <p:stCondLst>
                                    <p:cond delay="0"/>
                                  </p:stCondLst>
                                  <p:childTnLst>
                                    <p:set>
                                      <p:cBhvr>
                                        <p:cTn dur="1" fill="hold">
                                          <p:stCondLst>
                                            <p:cond delay="0"/>
                                          </p:stCondLst>
                                        </p:cTn>
                                        <p:tgtEl>
                                          <p:spTgt spid="410"/>
                                        </p:tgtEl>
                                        <p:attrNameLst>
                                          <p:attrName>style.visibility</p:attrName>
                                        </p:attrNameLst>
                                      </p:cBhvr>
                                      <p:to>
                                        <p:strVal val="visible"/>
                                      </p:to>
                                    </p:set>
                                    <p:animEffect filter="fade" transition="in">
                                      <p:cBhvr>
                                        <p:cTn dur="1000"/>
                                        <p:tgtEl>
                                          <p:spTgt spid="410"/>
                                        </p:tgtEl>
                                      </p:cBhvr>
                                    </p:animEffect>
                                  </p:childTnLst>
                                </p:cTn>
                              </p:par>
                            </p:childTnLst>
                          </p:cTn>
                        </p:par>
                        <p:par>
                          <p:cTn fill="hold">
                            <p:stCondLst>
                              <p:cond delay="2500"/>
                            </p:stCondLst>
                            <p:childTnLst>
                              <p:par>
                                <p:cTn fill="hold" nodeType="afterEffect" presetClass="entr" presetID="10" presetSubtype="0">
                                  <p:stCondLst>
                                    <p:cond delay="0"/>
                                  </p:stCondLst>
                                  <p:childTnLst>
                                    <p:set>
                                      <p:cBhvr>
                                        <p:cTn dur="1" fill="hold">
                                          <p:stCondLst>
                                            <p:cond delay="0"/>
                                          </p:stCondLst>
                                        </p:cTn>
                                        <p:tgtEl>
                                          <p:spTgt spid="411"/>
                                        </p:tgtEl>
                                        <p:attrNameLst>
                                          <p:attrName>style.visibility</p:attrName>
                                        </p:attrNameLst>
                                      </p:cBhvr>
                                      <p:to>
                                        <p:strVal val="visible"/>
                                      </p:to>
                                    </p:set>
                                    <p:animEffect filter="fade" transition="in">
                                      <p:cBhvr>
                                        <p:cTn dur="1000"/>
                                        <p:tgtEl>
                                          <p:spTgt spid="411"/>
                                        </p:tgtEl>
                                      </p:cBhvr>
                                    </p:animEffect>
                                  </p:childTnLst>
                                </p:cTn>
                              </p:par>
                            </p:childTnLst>
                          </p:cTn>
                        </p:par>
                        <p:par>
                          <p:cTn fill="hold">
                            <p:stCondLst>
                              <p:cond delay="3500"/>
                            </p:stCondLst>
                            <p:childTnLst>
                              <p:par>
                                <p:cTn fill="hold" nodeType="afterEffect" presetClass="entr" presetID="10" presetSubtype="0">
                                  <p:stCondLst>
                                    <p:cond delay="0"/>
                                  </p:stCondLst>
                                  <p:childTnLst>
                                    <p:set>
                                      <p:cBhvr>
                                        <p:cTn dur="1" fill="hold">
                                          <p:stCondLst>
                                            <p:cond delay="0"/>
                                          </p:stCondLst>
                                        </p:cTn>
                                        <p:tgtEl>
                                          <p:spTgt spid="412"/>
                                        </p:tgtEl>
                                        <p:attrNameLst>
                                          <p:attrName>style.visibility</p:attrName>
                                        </p:attrNameLst>
                                      </p:cBhvr>
                                      <p:to>
                                        <p:strVal val="visible"/>
                                      </p:to>
                                    </p:set>
                                    <p:animEffect filter="fade" transition="in">
                                      <p:cBhvr>
                                        <p:cTn dur="1000"/>
                                        <p:tgtEl>
                                          <p:spTgt spid="412"/>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EDECEC"/>
        </a:solidFill>
      </p:bgPr>
    </p:bg>
    <p:spTree>
      <p:nvGrpSpPr>
        <p:cNvPr id="416" name="Shape 416"/>
        <p:cNvGrpSpPr/>
        <p:nvPr/>
      </p:nvGrpSpPr>
      <p:grpSpPr>
        <a:xfrm>
          <a:off x="0" y="0"/>
          <a:ext cx="0" cy="0"/>
          <a:chOff x="0" y="0"/>
          <a:chExt cx="0" cy="0"/>
        </a:xfrm>
      </p:grpSpPr>
      <p:pic>
        <p:nvPicPr>
          <p:cNvPr id="417" name="Google Shape;417;p33"/>
          <p:cNvPicPr preferRelativeResize="0"/>
          <p:nvPr/>
        </p:nvPicPr>
        <p:blipFill rotWithShape="1">
          <a:blip r:embed="rId3">
            <a:alphaModFix amt="20000"/>
          </a:blip>
          <a:srcRect b="0" l="0" r="0" t="0"/>
          <a:stretch/>
        </p:blipFill>
        <p:spPr>
          <a:xfrm>
            <a:off x="11552609" y="-788026"/>
            <a:ext cx="12646291" cy="11555548"/>
          </a:xfrm>
          <a:prstGeom prst="rect">
            <a:avLst/>
          </a:prstGeom>
          <a:noFill/>
          <a:ln>
            <a:noFill/>
          </a:ln>
        </p:spPr>
      </p:pic>
      <p:sp>
        <p:nvSpPr>
          <p:cNvPr id="418" name="Google Shape;418;p33"/>
          <p:cNvSpPr txBox="1"/>
          <p:nvPr/>
        </p:nvSpPr>
        <p:spPr>
          <a:xfrm>
            <a:off x="9322963" y="4258810"/>
            <a:ext cx="5492700" cy="923100"/>
          </a:xfrm>
          <a:prstGeom prst="rect">
            <a:avLst/>
          </a:prstGeom>
          <a:noFill/>
          <a:ln>
            <a:noFill/>
          </a:ln>
        </p:spPr>
        <p:txBody>
          <a:bodyPr anchorCtr="0" anchor="t" bIns="0" lIns="0" spcFirstLastPara="1" rIns="0" wrap="square" tIns="0">
            <a:spAutoFit/>
          </a:bodyPr>
          <a:lstStyle/>
          <a:p>
            <a:pPr indent="-387286" lvl="0" marL="457200" marR="0" rtl="0" algn="l">
              <a:lnSpc>
                <a:spcPct val="140016"/>
              </a:lnSpc>
              <a:spcBef>
                <a:spcPts val="0"/>
              </a:spcBef>
              <a:spcAft>
                <a:spcPts val="0"/>
              </a:spcAft>
              <a:buClr>
                <a:srgbClr val="336430"/>
              </a:buClr>
              <a:buSzPts val="2499"/>
              <a:buFont typeface="Lato"/>
              <a:buChar char="●"/>
            </a:pPr>
            <a:r>
              <a:rPr b="1" lang="en-US" sz="2499">
                <a:solidFill>
                  <a:srgbClr val="336430"/>
                </a:solidFill>
                <a:latin typeface="Lato"/>
                <a:ea typeface="Lato"/>
                <a:cs typeface="Lato"/>
                <a:sym typeface="Lato"/>
              </a:rPr>
              <a:t>SEGUNDA </a:t>
            </a:r>
            <a:r>
              <a:rPr b="1" lang="en-US" sz="2499">
                <a:solidFill>
                  <a:srgbClr val="336430"/>
                </a:solidFill>
                <a:latin typeface="Lato"/>
                <a:ea typeface="Lato"/>
                <a:cs typeface="Lato"/>
                <a:sym typeface="Lato"/>
              </a:rPr>
              <a:t>ETAPA.</a:t>
            </a:r>
            <a:endParaRPr/>
          </a:p>
          <a:p>
            <a:pPr indent="-387286" lvl="0" marL="457200" marR="0" rtl="0" algn="l">
              <a:lnSpc>
                <a:spcPct val="140016"/>
              </a:lnSpc>
              <a:spcBef>
                <a:spcPts val="0"/>
              </a:spcBef>
              <a:spcAft>
                <a:spcPts val="0"/>
              </a:spcAft>
              <a:buClr>
                <a:srgbClr val="336430"/>
              </a:buClr>
              <a:buSzPts val="2499"/>
              <a:buFont typeface="Lato"/>
              <a:buChar char="●"/>
            </a:pPr>
            <a:r>
              <a:rPr b="1" lang="en-US" sz="2499">
                <a:solidFill>
                  <a:srgbClr val="336430"/>
                </a:solidFill>
                <a:latin typeface="Lato"/>
                <a:ea typeface="Lato"/>
                <a:cs typeface="Lato"/>
                <a:sym typeface="Lato"/>
              </a:rPr>
              <a:t>PALABRAS CLAVES: UML.</a:t>
            </a:r>
            <a:endParaRPr/>
          </a:p>
        </p:txBody>
      </p:sp>
      <p:sp>
        <p:nvSpPr>
          <p:cNvPr id="419" name="Google Shape;419;p33"/>
          <p:cNvSpPr txBox="1"/>
          <p:nvPr/>
        </p:nvSpPr>
        <p:spPr>
          <a:xfrm>
            <a:off x="9435813" y="6186618"/>
            <a:ext cx="6615600" cy="886500"/>
          </a:xfrm>
          <a:prstGeom prst="rect">
            <a:avLst/>
          </a:prstGeom>
          <a:noFill/>
          <a:ln>
            <a:noFill/>
          </a:ln>
        </p:spPr>
        <p:txBody>
          <a:bodyPr anchorCtr="0" anchor="t" bIns="0" lIns="0" spcFirstLastPara="1" rIns="0" wrap="square" tIns="0">
            <a:spAutoFit/>
          </a:bodyPr>
          <a:lstStyle/>
          <a:p>
            <a:pPr indent="0" lvl="0" marL="0" marR="0" rtl="0" algn="l">
              <a:lnSpc>
                <a:spcPct val="139958"/>
              </a:lnSpc>
              <a:spcBef>
                <a:spcPts val="0"/>
              </a:spcBef>
              <a:spcAft>
                <a:spcPts val="0"/>
              </a:spcAft>
              <a:buNone/>
            </a:pPr>
            <a:r>
              <a:rPr lang="en-US" sz="2400">
                <a:solidFill>
                  <a:srgbClr val="293D2F"/>
                </a:solidFill>
                <a:latin typeface="Lato"/>
                <a:ea typeface="Lato"/>
                <a:cs typeface="Lato"/>
                <a:sym typeface="Lato"/>
              </a:rPr>
              <a:t>Convertir el análisis anterior a un esquema representativo </a:t>
            </a:r>
            <a:r>
              <a:rPr lang="en-US" sz="2400">
                <a:solidFill>
                  <a:srgbClr val="293D2F"/>
                </a:solidFill>
                <a:latin typeface="Lato"/>
                <a:ea typeface="Lato"/>
                <a:cs typeface="Lato"/>
                <a:sym typeface="Lato"/>
              </a:rPr>
              <a:t>informático</a:t>
            </a:r>
            <a:r>
              <a:rPr lang="en-US" sz="2400">
                <a:solidFill>
                  <a:srgbClr val="293D2F"/>
                </a:solidFill>
                <a:latin typeface="Lato"/>
                <a:ea typeface="Lato"/>
                <a:cs typeface="Lato"/>
                <a:sym typeface="Lato"/>
              </a:rPr>
              <a:t>.</a:t>
            </a:r>
            <a:endParaRPr/>
          </a:p>
        </p:txBody>
      </p:sp>
      <p:sp>
        <p:nvSpPr>
          <p:cNvPr id="420" name="Google Shape;420;p33"/>
          <p:cNvSpPr/>
          <p:nvPr/>
        </p:nvSpPr>
        <p:spPr>
          <a:xfrm>
            <a:off x="803696" y="4239235"/>
            <a:ext cx="7985125" cy="7986722"/>
          </a:xfrm>
          <a:custGeom>
            <a:rect b="b" l="l" r="r" t="t"/>
            <a:pathLst>
              <a:path extrusionOk="0" h="6351270" w="6350000">
                <a:moveTo>
                  <a:pt x="0" y="5955030"/>
                </a:moveTo>
                <a:lnTo>
                  <a:pt x="0" y="394970"/>
                </a:lnTo>
                <a:cubicBezTo>
                  <a:pt x="0" y="176530"/>
                  <a:pt x="176530" y="0"/>
                  <a:pt x="394970" y="0"/>
                </a:cubicBezTo>
                <a:lnTo>
                  <a:pt x="5956300" y="0"/>
                </a:lnTo>
                <a:cubicBezTo>
                  <a:pt x="6173470" y="0"/>
                  <a:pt x="6350000" y="176530"/>
                  <a:pt x="6350000" y="394970"/>
                </a:cubicBezTo>
                <a:cubicBezTo>
                  <a:pt x="6350000" y="394970"/>
                  <a:pt x="6350000" y="394970"/>
                  <a:pt x="6350000" y="394970"/>
                </a:cubicBezTo>
                <a:lnTo>
                  <a:pt x="6350000" y="5956300"/>
                </a:lnTo>
                <a:cubicBezTo>
                  <a:pt x="6350000" y="6174740"/>
                  <a:pt x="6173470" y="6351270"/>
                  <a:pt x="5955030" y="6351270"/>
                </a:cubicBezTo>
                <a:lnTo>
                  <a:pt x="5955030" y="6351270"/>
                </a:lnTo>
                <a:lnTo>
                  <a:pt x="394970" y="6351270"/>
                </a:lnTo>
                <a:cubicBezTo>
                  <a:pt x="176530" y="6350000"/>
                  <a:pt x="0" y="6173470"/>
                  <a:pt x="0" y="5955030"/>
                </a:cubicBezTo>
                <a:cubicBezTo>
                  <a:pt x="0" y="5955030"/>
                  <a:pt x="0" y="5955030"/>
                  <a:pt x="0" y="5955030"/>
                </a:cubicBezTo>
                <a:close/>
              </a:path>
            </a:pathLst>
          </a:custGeom>
          <a:blipFill rotWithShape="1">
            <a:blip r:embed="rId4">
              <a:alphaModFix/>
            </a:blip>
            <a:stretch>
              <a:fillRect b="0" l="-50308" r="-38537" t="-6208"/>
            </a:stretch>
          </a:blip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421" name="Google Shape;421;p33"/>
          <p:cNvGrpSpPr/>
          <p:nvPr/>
        </p:nvGrpSpPr>
        <p:grpSpPr>
          <a:xfrm rot="5400000">
            <a:off x="1649974" y="1222747"/>
            <a:ext cx="4622217" cy="4790833"/>
            <a:chOff x="0" y="-47625"/>
            <a:chExt cx="1217366" cy="1261775"/>
          </a:xfrm>
        </p:grpSpPr>
        <p:sp>
          <p:nvSpPr>
            <p:cNvPr id="422" name="Google Shape;422;p33"/>
            <p:cNvSpPr/>
            <p:nvPr/>
          </p:nvSpPr>
          <p:spPr>
            <a:xfrm>
              <a:off x="0" y="0"/>
              <a:ext cx="1217366" cy="1214150"/>
            </a:xfrm>
            <a:custGeom>
              <a:rect b="b" l="l" r="r" t="t"/>
              <a:pathLst>
                <a:path extrusionOk="0" h="1214150" w="1217366">
                  <a:moveTo>
                    <a:pt x="85422" y="0"/>
                  </a:moveTo>
                  <a:lnTo>
                    <a:pt x="1131944" y="0"/>
                  </a:lnTo>
                  <a:cubicBezTo>
                    <a:pt x="1154599" y="0"/>
                    <a:pt x="1176327" y="9000"/>
                    <a:pt x="1192347" y="25020"/>
                  </a:cubicBezTo>
                  <a:cubicBezTo>
                    <a:pt x="1208366" y="41039"/>
                    <a:pt x="1217366" y="62767"/>
                    <a:pt x="1217366" y="85422"/>
                  </a:cubicBezTo>
                  <a:lnTo>
                    <a:pt x="1217366" y="1128728"/>
                  </a:lnTo>
                  <a:cubicBezTo>
                    <a:pt x="1217366" y="1151383"/>
                    <a:pt x="1208366" y="1173111"/>
                    <a:pt x="1192347" y="1189130"/>
                  </a:cubicBezTo>
                  <a:cubicBezTo>
                    <a:pt x="1176327" y="1205150"/>
                    <a:pt x="1154599" y="1214150"/>
                    <a:pt x="1131944" y="1214150"/>
                  </a:cubicBezTo>
                  <a:lnTo>
                    <a:pt x="85422" y="1214150"/>
                  </a:lnTo>
                  <a:cubicBezTo>
                    <a:pt x="62767" y="1214150"/>
                    <a:pt x="41039" y="1205150"/>
                    <a:pt x="25020" y="1189130"/>
                  </a:cubicBezTo>
                  <a:cubicBezTo>
                    <a:pt x="9000" y="1173111"/>
                    <a:pt x="0" y="1151383"/>
                    <a:pt x="0" y="1128728"/>
                  </a:cubicBezTo>
                  <a:lnTo>
                    <a:pt x="0" y="85422"/>
                  </a:lnTo>
                  <a:cubicBezTo>
                    <a:pt x="0" y="62767"/>
                    <a:pt x="9000" y="41039"/>
                    <a:pt x="25020" y="25020"/>
                  </a:cubicBezTo>
                  <a:cubicBezTo>
                    <a:pt x="41039" y="9000"/>
                    <a:pt x="62767" y="0"/>
                    <a:pt x="85422" y="0"/>
                  </a:cubicBezTo>
                  <a:close/>
                </a:path>
              </a:pathLst>
            </a:custGeom>
            <a:solidFill>
              <a:srgbClr val="9EDD6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23" name="Google Shape;423;p33"/>
            <p:cNvSpPr txBox="1"/>
            <p:nvPr/>
          </p:nvSpPr>
          <p:spPr>
            <a:xfrm>
              <a:off x="0" y="-47625"/>
              <a:ext cx="812700" cy="860400"/>
            </a:xfrm>
            <a:prstGeom prst="rect">
              <a:avLst/>
            </a:prstGeom>
            <a:noFill/>
            <a:ln>
              <a:noFill/>
            </a:ln>
          </p:spPr>
          <p:txBody>
            <a:bodyPr anchorCtr="0" anchor="ctr" bIns="50800" lIns="50800" spcFirstLastPara="1" rIns="50800" wrap="square" tIns="50800">
              <a:noAutofit/>
            </a:bodyPr>
            <a:lstStyle/>
            <a:p>
              <a:pPr indent="0" lvl="0" marL="0" marR="0" rtl="0" algn="ctr">
                <a:lnSpc>
                  <a:spcPct val="186611"/>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424" name="Google Shape;424;p33"/>
          <p:cNvSpPr txBox="1"/>
          <p:nvPr/>
        </p:nvSpPr>
        <p:spPr>
          <a:xfrm>
            <a:off x="1960874" y="1540211"/>
            <a:ext cx="3819600" cy="4155900"/>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None/>
            </a:pPr>
            <a:r>
              <a:rPr lang="en-US" sz="9000">
                <a:solidFill>
                  <a:srgbClr val="293D2F"/>
                </a:solidFill>
                <a:latin typeface="Francois One"/>
                <a:ea typeface="Francois One"/>
                <a:cs typeface="Francois One"/>
                <a:sym typeface="Francois One"/>
              </a:rPr>
              <a:t>Modelo de </a:t>
            </a:r>
            <a:endParaRPr sz="9000">
              <a:solidFill>
                <a:srgbClr val="293D2F"/>
              </a:solidFill>
              <a:latin typeface="Francois One"/>
              <a:ea typeface="Francois One"/>
              <a:cs typeface="Francois One"/>
              <a:sym typeface="Francois One"/>
            </a:endParaRPr>
          </a:p>
          <a:p>
            <a:pPr indent="0" lvl="0" marL="0" marR="0" rtl="0" algn="l">
              <a:lnSpc>
                <a:spcPct val="100000"/>
              </a:lnSpc>
              <a:spcBef>
                <a:spcPts val="0"/>
              </a:spcBef>
              <a:spcAft>
                <a:spcPts val="0"/>
              </a:spcAft>
              <a:buNone/>
            </a:pPr>
            <a:r>
              <a:rPr lang="en-US" sz="9000">
                <a:solidFill>
                  <a:srgbClr val="293D2F"/>
                </a:solidFill>
                <a:latin typeface="Francois One"/>
                <a:ea typeface="Francois One"/>
                <a:cs typeface="Francois One"/>
                <a:sym typeface="Francois One"/>
              </a:rPr>
              <a:t>Objetos</a:t>
            </a:r>
            <a:endParaRPr sz="9000">
              <a:solidFill>
                <a:srgbClr val="293D2F"/>
              </a:solidFill>
              <a:latin typeface="Francois One"/>
              <a:ea typeface="Francois One"/>
              <a:cs typeface="Francois One"/>
              <a:sym typeface="Francois One"/>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24"/>
                                        </p:tgtEl>
                                        <p:attrNameLst>
                                          <p:attrName>style.visibility</p:attrName>
                                        </p:attrNameLst>
                                      </p:cBhvr>
                                      <p:to>
                                        <p:strVal val="visible"/>
                                      </p:to>
                                    </p:set>
                                    <p:animEffect filter="fade" transition="in">
                                      <p:cBhvr>
                                        <p:cTn dur="500"/>
                                        <p:tgtEl>
                                          <p:spTgt spid="424"/>
                                        </p:tgtEl>
                                      </p:cBhvr>
                                    </p:animEffect>
                                  </p:childTnLst>
                                </p:cTn>
                              </p:par>
                              <p:par>
                                <p:cTn fill="hold" nodeType="withEffect" presetClass="entr" presetID="10" presetSubtype="0">
                                  <p:stCondLst>
                                    <p:cond delay="0"/>
                                  </p:stCondLst>
                                  <p:childTnLst>
                                    <p:set>
                                      <p:cBhvr>
                                        <p:cTn dur="1" fill="hold">
                                          <p:stCondLst>
                                            <p:cond delay="0"/>
                                          </p:stCondLst>
                                        </p:cTn>
                                        <p:tgtEl>
                                          <p:spTgt spid="421"/>
                                        </p:tgtEl>
                                        <p:attrNameLst>
                                          <p:attrName>style.visibility</p:attrName>
                                        </p:attrNameLst>
                                      </p:cBhvr>
                                      <p:to>
                                        <p:strVal val="visible"/>
                                      </p:to>
                                    </p:set>
                                    <p:animEffect filter="fade" transition="in">
                                      <p:cBhvr>
                                        <p:cTn dur="500"/>
                                        <p:tgtEl>
                                          <p:spTgt spid="421"/>
                                        </p:tgtEl>
                                      </p:cBhvr>
                                    </p:animEffect>
                                  </p:childTnLst>
                                </p:cTn>
                              </p:par>
                              <p:par>
                                <p:cTn fill="hold" nodeType="withEffect" presetClass="entr" presetID="10" presetSubtype="0">
                                  <p:stCondLst>
                                    <p:cond delay="0"/>
                                  </p:stCondLst>
                                  <p:childTnLst>
                                    <p:set>
                                      <p:cBhvr>
                                        <p:cTn dur="1" fill="hold">
                                          <p:stCondLst>
                                            <p:cond delay="0"/>
                                          </p:stCondLst>
                                        </p:cTn>
                                        <p:tgtEl>
                                          <p:spTgt spid="418"/>
                                        </p:tgtEl>
                                        <p:attrNameLst>
                                          <p:attrName>style.visibility</p:attrName>
                                        </p:attrNameLst>
                                      </p:cBhvr>
                                      <p:to>
                                        <p:strVal val="visible"/>
                                      </p:to>
                                    </p:set>
                                    <p:animEffect filter="fade" transition="in">
                                      <p:cBhvr>
                                        <p:cTn dur="500"/>
                                        <p:tgtEl>
                                          <p:spTgt spid="418"/>
                                        </p:tgtEl>
                                      </p:cBhvr>
                                    </p:animEffect>
                                  </p:childTnLst>
                                </p:cTn>
                              </p:par>
                              <p:par>
                                <p:cTn fill="hold" nodeType="withEffect" presetClass="entr" presetID="10" presetSubtype="0">
                                  <p:stCondLst>
                                    <p:cond delay="0"/>
                                  </p:stCondLst>
                                  <p:childTnLst>
                                    <p:set>
                                      <p:cBhvr>
                                        <p:cTn dur="1" fill="hold">
                                          <p:stCondLst>
                                            <p:cond delay="0"/>
                                          </p:stCondLst>
                                        </p:cTn>
                                        <p:tgtEl>
                                          <p:spTgt spid="419"/>
                                        </p:tgtEl>
                                        <p:attrNameLst>
                                          <p:attrName>style.visibility</p:attrName>
                                        </p:attrNameLst>
                                      </p:cBhvr>
                                      <p:to>
                                        <p:strVal val="visible"/>
                                      </p:to>
                                    </p:set>
                                    <p:animEffect filter="fade" transition="in">
                                      <p:cBhvr>
                                        <p:cTn dur="500"/>
                                        <p:tgtEl>
                                          <p:spTgt spid="419"/>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EDECEC"/>
        </a:solidFill>
      </p:bgPr>
    </p:bg>
    <p:spTree>
      <p:nvGrpSpPr>
        <p:cNvPr id="428" name="Shape 428"/>
        <p:cNvGrpSpPr/>
        <p:nvPr/>
      </p:nvGrpSpPr>
      <p:grpSpPr>
        <a:xfrm>
          <a:off x="0" y="0"/>
          <a:ext cx="0" cy="0"/>
          <a:chOff x="0" y="0"/>
          <a:chExt cx="0" cy="0"/>
        </a:xfrm>
      </p:grpSpPr>
      <p:grpSp>
        <p:nvGrpSpPr>
          <p:cNvPr id="429" name="Google Shape;429;p34"/>
          <p:cNvGrpSpPr/>
          <p:nvPr/>
        </p:nvGrpSpPr>
        <p:grpSpPr>
          <a:xfrm>
            <a:off x="-2929750" y="-180825"/>
            <a:ext cx="4596839" cy="10467894"/>
            <a:chOff x="0" y="-47625"/>
            <a:chExt cx="1410030" cy="2756958"/>
          </a:xfrm>
        </p:grpSpPr>
        <p:sp>
          <p:nvSpPr>
            <p:cNvPr id="430" name="Google Shape;430;p34"/>
            <p:cNvSpPr/>
            <p:nvPr/>
          </p:nvSpPr>
          <p:spPr>
            <a:xfrm>
              <a:off x="0" y="0"/>
              <a:ext cx="1410030" cy="2709333"/>
            </a:xfrm>
            <a:custGeom>
              <a:rect b="b" l="l" r="r" t="t"/>
              <a:pathLst>
                <a:path extrusionOk="0" h="2709333" w="1410030">
                  <a:moveTo>
                    <a:pt x="73750" y="0"/>
                  </a:moveTo>
                  <a:lnTo>
                    <a:pt x="1336280" y="0"/>
                  </a:lnTo>
                  <a:cubicBezTo>
                    <a:pt x="1355840" y="0"/>
                    <a:pt x="1374598" y="7770"/>
                    <a:pt x="1388429" y="21601"/>
                  </a:cubicBezTo>
                  <a:cubicBezTo>
                    <a:pt x="1402260" y="35432"/>
                    <a:pt x="1410030" y="54191"/>
                    <a:pt x="1410030" y="73750"/>
                  </a:cubicBezTo>
                  <a:lnTo>
                    <a:pt x="1410030" y="2635583"/>
                  </a:lnTo>
                  <a:cubicBezTo>
                    <a:pt x="1410030" y="2676314"/>
                    <a:pt x="1377011" y="2709333"/>
                    <a:pt x="1336280" y="2709333"/>
                  </a:cubicBezTo>
                  <a:lnTo>
                    <a:pt x="73750" y="2709333"/>
                  </a:lnTo>
                  <a:cubicBezTo>
                    <a:pt x="33019" y="2709333"/>
                    <a:pt x="0" y="2676314"/>
                    <a:pt x="0" y="2635583"/>
                  </a:cubicBezTo>
                  <a:lnTo>
                    <a:pt x="0" y="73750"/>
                  </a:lnTo>
                  <a:cubicBezTo>
                    <a:pt x="0" y="33019"/>
                    <a:pt x="33019" y="0"/>
                    <a:pt x="73750" y="0"/>
                  </a:cubicBezTo>
                  <a:close/>
                </a:path>
              </a:pathLst>
            </a:custGeom>
            <a:solidFill>
              <a:srgbClr val="33643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31" name="Google Shape;431;p34"/>
            <p:cNvSpPr txBox="1"/>
            <p:nvPr/>
          </p:nvSpPr>
          <p:spPr>
            <a:xfrm>
              <a:off x="0" y="-47625"/>
              <a:ext cx="812700" cy="860400"/>
            </a:xfrm>
            <a:prstGeom prst="rect">
              <a:avLst/>
            </a:prstGeom>
            <a:noFill/>
            <a:ln>
              <a:noFill/>
            </a:ln>
          </p:spPr>
          <p:txBody>
            <a:bodyPr anchorCtr="0" anchor="ctr" bIns="50800" lIns="50800" spcFirstLastPara="1" rIns="50800" wrap="square" tIns="50800">
              <a:noAutofit/>
            </a:bodyPr>
            <a:lstStyle/>
            <a:p>
              <a:pPr indent="0" lvl="0" marL="0" marR="0" rtl="0" algn="ctr">
                <a:lnSpc>
                  <a:spcPct val="186611"/>
                </a:lnSpc>
                <a:spcBef>
                  <a:spcPts val="0"/>
                </a:spcBef>
                <a:spcAft>
                  <a:spcPts val="0"/>
                </a:spcAft>
                <a:buNone/>
              </a:pPr>
              <a:r>
                <a:t/>
              </a:r>
              <a:endParaRPr sz="1800">
                <a:solidFill>
                  <a:schemeClr val="dk1"/>
                </a:solidFill>
                <a:latin typeface="Calibri"/>
                <a:ea typeface="Calibri"/>
                <a:cs typeface="Calibri"/>
                <a:sym typeface="Calibri"/>
              </a:endParaRPr>
            </a:p>
          </p:txBody>
        </p:sp>
      </p:grpSp>
      <p:grpSp>
        <p:nvGrpSpPr>
          <p:cNvPr id="432" name="Google Shape;432;p34"/>
          <p:cNvGrpSpPr/>
          <p:nvPr/>
        </p:nvGrpSpPr>
        <p:grpSpPr>
          <a:xfrm>
            <a:off x="16620925" y="-180825"/>
            <a:ext cx="4596839" cy="10467894"/>
            <a:chOff x="0" y="-47625"/>
            <a:chExt cx="1410030" cy="2756958"/>
          </a:xfrm>
        </p:grpSpPr>
        <p:sp>
          <p:nvSpPr>
            <p:cNvPr id="433" name="Google Shape;433;p34"/>
            <p:cNvSpPr/>
            <p:nvPr/>
          </p:nvSpPr>
          <p:spPr>
            <a:xfrm>
              <a:off x="0" y="0"/>
              <a:ext cx="1410030" cy="2709333"/>
            </a:xfrm>
            <a:custGeom>
              <a:rect b="b" l="l" r="r" t="t"/>
              <a:pathLst>
                <a:path extrusionOk="0" h="2709333" w="1410030">
                  <a:moveTo>
                    <a:pt x="73750" y="0"/>
                  </a:moveTo>
                  <a:lnTo>
                    <a:pt x="1336280" y="0"/>
                  </a:lnTo>
                  <a:cubicBezTo>
                    <a:pt x="1355840" y="0"/>
                    <a:pt x="1374598" y="7770"/>
                    <a:pt x="1388429" y="21601"/>
                  </a:cubicBezTo>
                  <a:cubicBezTo>
                    <a:pt x="1402260" y="35432"/>
                    <a:pt x="1410030" y="54191"/>
                    <a:pt x="1410030" y="73750"/>
                  </a:cubicBezTo>
                  <a:lnTo>
                    <a:pt x="1410030" y="2635583"/>
                  </a:lnTo>
                  <a:cubicBezTo>
                    <a:pt x="1410030" y="2676314"/>
                    <a:pt x="1377011" y="2709333"/>
                    <a:pt x="1336280" y="2709333"/>
                  </a:cubicBezTo>
                  <a:lnTo>
                    <a:pt x="73750" y="2709333"/>
                  </a:lnTo>
                  <a:cubicBezTo>
                    <a:pt x="33019" y="2709333"/>
                    <a:pt x="0" y="2676314"/>
                    <a:pt x="0" y="2635583"/>
                  </a:cubicBezTo>
                  <a:lnTo>
                    <a:pt x="0" y="73750"/>
                  </a:lnTo>
                  <a:cubicBezTo>
                    <a:pt x="0" y="33019"/>
                    <a:pt x="33019" y="0"/>
                    <a:pt x="73750" y="0"/>
                  </a:cubicBezTo>
                  <a:close/>
                </a:path>
              </a:pathLst>
            </a:custGeom>
            <a:solidFill>
              <a:srgbClr val="33643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34" name="Google Shape;434;p34"/>
            <p:cNvSpPr txBox="1"/>
            <p:nvPr/>
          </p:nvSpPr>
          <p:spPr>
            <a:xfrm>
              <a:off x="0" y="-47625"/>
              <a:ext cx="812700" cy="860400"/>
            </a:xfrm>
            <a:prstGeom prst="rect">
              <a:avLst/>
            </a:prstGeom>
            <a:noFill/>
            <a:ln>
              <a:noFill/>
            </a:ln>
          </p:spPr>
          <p:txBody>
            <a:bodyPr anchorCtr="0" anchor="ctr" bIns="50800" lIns="50800" spcFirstLastPara="1" rIns="50800" wrap="square" tIns="50800">
              <a:noAutofit/>
            </a:bodyPr>
            <a:lstStyle/>
            <a:p>
              <a:pPr indent="0" lvl="0" marL="0" marR="0" rtl="0" algn="ctr">
                <a:lnSpc>
                  <a:spcPct val="186611"/>
                </a:lnSpc>
                <a:spcBef>
                  <a:spcPts val="0"/>
                </a:spcBef>
                <a:spcAft>
                  <a:spcPts val="0"/>
                </a:spcAft>
                <a:buNone/>
              </a:pPr>
              <a:r>
                <a:t/>
              </a:r>
              <a:endParaRPr sz="1800">
                <a:solidFill>
                  <a:schemeClr val="dk1"/>
                </a:solidFill>
                <a:latin typeface="Calibri"/>
                <a:ea typeface="Calibri"/>
                <a:cs typeface="Calibri"/>
                <a:sym typeface="Calibri"/>
              </a:endParaRPr>
            </a:p>
          </p:txBody>
        </p:sp>
      </p:grpSp>
      <p:pic>
        <p:nvPicPr>
          <p:cNvPr id="435" name="Google Shape;435;p34"/>
          <p:cNvPicPr preferRelativeResize="0"/>
          <p:nvPr/>
        </p:nvPicPr>
        <p:blipFill rotWithShape="1">
          <a:blip r:embed="rId3">
            <a:alphaModFix amt="20000"/>
          </a:blip>
          <a:srcRect b="0" l="0" r="0" t="0"/>
          <a:stretch/>
        </p:blipFill>
        <p:spPr>
          <a:xfrm rot="699582">
            <a:off x="-3372495" y="6291117"/>
            <a:ext cx="5357116" cy="4895064"/>
          </a:xfrm>
          <a:prstGeom prst="rect">
            <a:avLst/>
          </a:prstGeom>
          <a:noFill/>
          <a:ln>
            <a:noFill/>
          </a:ln>
        </p:spPr>
      </p:pic>
      <p:pic>
        <p:nvPicPr>
          <p:cNvPr id="436" name="Google Shape;436;p34"/>
          <p:cNvPicPr preferRelativeResize="0"/>
          <p:nvPr/>
        </p:nvPicPr>
        <p:blipFill rotWithShape="1">
          <a:blip r:embed="rId3">
            <a:alphaModFix amt="20000"/>
          </a:blip>
          <a:srcRect b="0" l="0" r="0" t="0"/>
          <a:stretch/>
        </p:blipFill>
        <p:spPr>
          <a:xfrm rot="-3255317">
            <a:off x="15844558" y="3045251"/>
            <a:ext cx="8078131" cy="7381391"/>
          </a:xfrm>
          <a:prstGeom prst="rect">
            <a:avLst/>
          </a:prstGeom>
          <a:noFill/>
          <a:ln>
            <a:noFill/>
          </a:ln>
        </p:spPr>
      </p:pic>
      <p:pic>
        <p:nvPicPr>
          <p:cNvPr id="437" name="Google Shape;437;p34"/>
          <p:cNvPicPr preferRelativeResize="0"/>
          <p:nvPr/>
        </p:nvPicPr>
        <p:blipFill>
          <a:blip r:embed="rId4">
            <a:alphaModFix/>
          </a:blip>
          <a:stretch>
            <a:fillRect/>
          </a:stretch>
        </p:blipFill>
        <p:spPr>
          <a:xfrm>
            <a:off x="1779475" y="2780848"/>
            <a:ext cx="14729074" cy="4913952"/>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EDECEC"/>
        </a:solidFill>
      </p:bgPr>
    </p:bg>
    <p:spTree>
      <p:nvGrpSpPr>
        <p:cNvPr id="441" name="Shape 441"/>
        <p:cNvGrpSpPr/>
        <p:nvPr/>
      </p:nvGrpSpPr>
      <p:grpSpPr>
        <a:xfrm>
          <a:off x="0" y="0"/>
          <a:ext cx="0" cy="0"/>
          <a:chOff x="0" y="0"/>
          <a:chExt cx="0" cy="0"/>
        </a:xfrm>
      </p:grpSpPr>
      <p:pic>
        <p:nvPicPr>
          <p:cNvPr id="442" name="Google Shape;442;p35"/>
          <p:cNvPicPr preferRelativeResize="0"/>
          <p:nvPr/>
        </p:nvPicPr>
        <p:blipFill rotWithShape="1">
          <a:blip r:embed="rId3">
            <a:alphaModFix amt="19999"/>
          </a:blip>
          <a:srcRect b="0" l="0" r="0" t="0"/>
          <a:stretch/>
        </p:blipFill>
        <p:spPr>
          <a:xfrm rot="-2256096">
            <a:off x="11289801" y="1734646"/>
            <a:ext cx="10051203" cy="9184286"/>
          </a:xfrm>
          <a:prstGeom prst="rect">
            <a:avLst/>
          </a:prstGeom>
          <a:noFill/>
          <a:ln>
            <a:noFill/>
          </a:ln>
        </p:spPr>
      </p:pic>
      <p:grpSp>
        <p:nvGrpSpPr>
          <p:cNvPr id="443" name="Google Shape;443;p35"/>
          <p:cNvGrpSpPr/>
          <p:nvPr/>
        </p:nvGrpSpPr>
        <p:grpSpPr>
          <a:xfrm>
            <a:off x="804590" y="3117646"/>
            <a:ext cx="10357728" cy="5917487"/>
            <a:chOff x="0" y="-47625"/>
            <a:chExt cx="1287474" cy="860425"/>
          </a:xfrm>
        </p:grpSpPr>
        <p:sp>
          <p:nvSpPr>
            <p:cNvPr id="444" name="Google Shape;444;p35"/>
            <p:cNvSpPr/>
            <p:nvPr/>
          </p:nvSpPr>
          <p:spPr>
            <a:xfrm>
              <a:off x="0" y="0"/>
              <a:ext cx="1287474" cy="675965"/>
            </a:xfrm>
            <a:custGeom>
              <a:rect b="b" l="l" r="r" t="t"/>
              <a:pathLst>
                <a:path extrusionOk="0" h="675965" w="1287474">
                  <a:moveTo>
                    <a:pt x="80771" y="0"/>
                  </a:moveTo>
                  <a:lnTo>
                    <a:pt x="1206703" y="0"/>
                  </a:lnTo>
                  <a:cubicBezTo>
                    <a:pt x="1251312" y="0"/>
                    <a:pt x="1287474" y="36162"/>
                    <a:pt x="1287474" y="80771"/>
                  </a:cubicBezTo>
                  <a:lnTo>
                    <a:pt x="1287474" y="595194"/>
                  </a:lnTo>
                  <a:cubicBezTo>
                    <a:pt x="1287474" y="639803"/>
                    <a:pt x="1251312" y="675965"/>
                    <a:pt x="1206703" y="675965"/>
                  </a:cubicBezTo>
                  <a:lnTo>
                    <a:pt x="80771" y="675965"/>
                  </a:lnTo>
                  <a:cubicBezTo>
                    <a:pt x="36162" y="675965"/>
                    <a:pt x="0" y="639803"/>
                    <a:pt x="0" y="595194"/>
                  </a:cubicBezTo>
                  <a:lnTo>
                    <a:pt x="0" y="80771"/>
                  </a:lnTo>
                  <a:cubicBezTo>
                    <a:pt x="0" y="36162"/>
                    <a:pt x="36162" y="0"/>
                    <a:pt x="80771" y="0"/>
                  </a:cubicBezTo>
                  <a:close/>
                </a:path>
              </a:pathLst>
            </a:custGeom>
            <a:solidFill>
              <a:srgbClr val="9EDD6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45" name="Google Shape;445;p35"/>
            <p:cNvSpPr txBox="1"/>
            <p:nvPr/>
          </p:nvSpPr>
          <p:spPr>
            <a:xfrm>
              <a:off x="0" y="-47625"/>
              <a:ext cx="812800" cy="860425"/>
            </a:xfrm>
            <a:prstGeom prst="rect">
              <a:avLst/>
            </a:prstGeom>
            <a:noFill/>
            <a:ln>
              <a:noFill/>
            </a:ln>
          </p:spPr>
          <p:txBody>
            <a:bodyPr anchorCtr="0" anchor="ctr" bIns="50800" lIns="50800" spcFirstLastPara="1" rIns="50800" wrap="square" tIns="50800">
              <a:noAutofit/>
            </a:bodyPr>
            <a:lstStyle/>
            <a:p>
              <a:pPr indent="0" lvl="0" marL="0" marR="0" rtl="0" algn="ctr">
                <a:lnSpc>
                  <a:spcPct val="186611"/>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446" name="Google Shape;446;p35"/>
          <p:cNvSpPr txBox="1"/>
          <p:nvPr/>
        </p:nvSpPr>
        <p:spPr>
          <a:xfrm>
            <a:off x="804596" y="1028700"/>
            <a:ext cx="13567200" cy="1385400"/>
          </a:xfrm>
          <a:prstGeom prst="rect">
            <a:avLst/>
          </a:prstGeom>
          <a:noFill/>
          <a:ln>
            <a:noFill/>
          </a:ln>
        </p:spPr>
        <p:txBody>
          <a:bodyPr anchorCtr="0" anchor="t" bIns="0" lIns="0" spcFirstLastPara="1" rIns="0" wrap="square" tIns="0">
            <a:spAutoFit/>
          </a:bodyPr>
          <a:lstStyle/>
          <a:p>
            <a:pPr indent="0" lvl="0" marL="0" marR="0" rtl="0" algn="l">
              <a:lnSpc>
                <a:spcPct val="120000"/>
              </a:lnSpc>
              <a:spcBef>
                <a:spcPts val="0"/>
              </a:spcBef>
              <a:spcAft>
                <a:spcPts val="0"/>
              </a:spcAft>
              <a:buNone/>
            </a:pPr>
            <a:r>
              <a:rPr lang="en-US" sz="9000">
                <a:solidFill>
                  <a:srgbClr val="293D2F"/>
                </a:solidFill>
                <a:latin typeface="Francois One"/>
                <a:ea typeface="Francois One"/>
                <a:cs typeface="Francois One"/>
                <a:sym typeface="Francois One"/>
              </a:rPr>
              <a:t>Herramienta Utilizada</a:t>
            </a:r>
            <a:endParaRPr/>
          </a:p>
        </p:txBody>
      </p:sp>
      <p:sp>
        <p:nvSpPr>
          <p:cNvPr id="447" name="Google Shape;447;p35"/>
          <p:cNvSpPr txBox="1"/>
          <p:nvPr/>
        </p:nvSpPr>
        <p:spPr>
          <a:xfrm>
            <a:off x="1303776" y="3790680"/>
            <a:ext cx="3870900" cy="538500"/>
          </a:xfrm>
          <a:prstGeom prst="rect">
            <a:avLst/>
          </a:prstGeom>
          <a:noFill/>
          <a:ln>
            <a:noFill/>
          </a:ln>
        </p:spPr>
        <p:txBody>
          <a:bodyPr anchorCtr="0" anchor="t" bIns="0" lIns="0" spcFirstLastPara="1" rIns="0" wrap="square" tIns="0">
            <a:spAutoFit/>
          </a:bodyPr>
          <a:lstStyle/>
          <a:p>
            <a:pPr indent="0" lvl="0" marL="0" marR="0" rtl="0" algn="l">
              <a:lnSpc>
                <a:spcPct val="120005"/>
              </a:lnSpc>
              <a:spcBef>
                <a:spcPts val="0"/>
              </a:spcBef>
              <a:spcAft>
                <a:spcPts val="0"/>
              </a:spcAft>
              <a:buNone/>
            </a:pPr>
            <a:r>
              <a:rPr b="1" lang="en-US" sz="3499">
                <a:solidFill>
                  <a:srgbClr val="293D2F"/>
                </a:solidFill>
                <a:latin typeface="Lato"/>
                <a:ea typeface="Lato"/>
                <a:cs typeface="Lato"/>
                <a:sym typeface="Lato"/>
              </a:rPr>
              <a:t>Draw.io</a:t>
            </a:r>
            <a:endParaRPr/>
          </a:p>
        </p:txBody>
      </p:sp>
      <p:sp>
        <p:nvSpPr>
          <p:cNvPr id="448" name="Google Shape;448;p35"/>
          <p:cNvSpPr txBox="1"/>
          <p:nvPr/>
        </p:nvSpPr>
        <p:spPr>
          <a:xfrm>
            <a:off x="1303776" y="4472237"/>
            <a:ext cx="3870900" cy="886200"/>
          </a:xfrm>
          <a:prstGeom prst="rect">
            <a:avLst/>
          </a:prstGeom>
          <a:noFill/>
          <a:ln>
            <a:noFill/>
          </a:ln>
        </p:spPr>
        <p:txBody>
          <a:bodyPr anchorCtr="0" anchor="t" bIns="0" lIns="0" spcFirstLastPara="1" rIns="0" wrap="square" tIns="0">
            <a:spAutoFit/>
          </a:bodyPr>
          <a:lstStyle/>
          <a:p>
            <a:pPr indent="0" lvl="0" marL="0" marR="0" rtl="0" algn="l">
              <a:lnSpc>
                <a:spcPct val="140016"/>
              </a:lnSpc>
              <a:spcBef>
                <a:spcPts val="0"/>
              </a:spcBef>
              <a:spcAft>
                <a:spcPts val="0"/>
              </a:spcAft>
              <a:buNone/>
            </a:pPr>
            <a:r>
              <a:rPr lang="en-US" sz="2399">
                <a:solidFill>
                  <a:srgbClr val="293D2F"/>
                </a:solidFill>
                <a:latin typeface="Lato"/>
                <a:ea typeface="Lato"/>
                <a:cs typeface="Lato"/>
                <a:sym typeface="Lato"/>
              </a:rPr>
              <a:t>Herramienta gratuita de diagramación.</a:t>
            </a:r>
            <a:endParaRPr/>
          </a:p>
        </p:txBody>
      </p:sp>
      <p:sp>
        <p:nvSpPr>
          <p:cNvPr id="449" name="Google Shape;449;p35"/>
          <p:cNvSpPr txBox="1"/>
          <p:nvPr/>
        </p:nvSpPr>
        <p:spPr>
          <a:xfrm>
            <a:off x="13293246" y="7137478"/>
            <a:ext cx="3870900" cy="215400"/>
          </a:xfrm>
          <a:prstGeom prst="rect">
            <a:avLst/>
          </a:prstGeom>
          <a:noFill/>
          <a:ln>
            <a:noFill/>
          </a:ln>
        </p:spPr>
        <p:txBody>
          <a:bodyPr anchorCtr="0" anchor="t" bIns="0" lIns="0" spcFirstLastPara="1" rIns="0" wrap="square" tIns="0">
            <a:spAutoFit/>
          </a:bodyPr>
          <a:lstStyle/>
          <a:p>
            <a:pPr indent="0" lvl="0" marL="0" marR="0" rtl="0" algn="l">
              <a:lnSpc>
                <a:spcPct val="120005"/>
              </a:lnSpc>
              <a:spcBef>
                <a:spcPts val="0"/>
              </a:spcBef>
              <a:spcAft>
                <a:spcPts val="0"/>
              </a:spcAft>
              <a:buNone/>
            </a:pPr>
            <a:r>
              <a:t/>
            </a:r>
            <a:endParaRPr/>
          </a:p>
        </p:txBody>
      </p:sp>
      <p:pic>
        <p:nvPicPr>
          <p:cNvPr id="450" name="Google Shape;450;p35"/>
          <p:cNvPicPr preferRelativeResize="0"/>
          <p:nvPr/>
        </p:nvPicPr>
        <p:blipFill>
          <a:blip r:embed="rId4">
            <a:alphaModFix/>
          </a:blip>
          <a:stretch>
            <a:fillRect/>
          </a:stretch>
        </p:blipFill>
        <p:spPr>
          <a:xfrm>
            <a:off x="5554425" y="3894014"/>
            <a:ext cx="3597599" cy="3597599"/>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46"/>
                                        </p:tgtEl>
                                        <p:attrNameLst>
                                          <p:attrName>style.visibility</p:attrName>
                                        </p:attrNameLst>
                                      </p:cBhvr>
                                      <p:to>
                                        <p:strVal val="visible"/>
                                      </p:to>
                                    </p:set>
                                    <p:animEffect filter="fade" transition="in">
                                      <p:cBhvr>
                                        <p:cTn dur="500"/>
                                        <p:tgtEl>
                                          <p:spTgt spid="446"/>
                                        </p:tgtEl>
                                      </p:cBhvr>
                                    </p:animEffect>
                                  </p:childTnLst>
                                </p:cTn>
                              </p:par>
                              <p:par>
                                <p:cTn fill="hold" nodeType="withEffect" presetClass="entr" presetID="10" presetSubtype="0">
                                  <p:stCondLst>
                                    <p:cond delay="0"/>
                                  </p:stCondLst>
                                  <p:childTnLst>
                                    <p:set>
                                      <p:cBhvr>
                                        <p:cTn dur="1" fill="hold">
                                          <p:stCondLst>
                                            <p:cond delay="0"/>
                                          </p:stCondLst>
                                        </p:cTn>
                                        <p:tgtEl>
                                          <p:spTgt spid="447"/>
                                        </p:tgtEl>
                                        <p:attrNameLst>
                                          <p:attrName>style.visibility</p:attrName>
                                        </p:attrNameLst>
                                      </p:cBhvr>
                                      <p:to>
                                        <p:strVal val="visible"/>
                                      </p:to>
                                    </p:set>
                                    <p:animEffect filter="fade" transition="in">
                                      <p:cBhvr>
                                        <p:cTn dur="500"/>
                                        <p:tgtEl>
                                          <p:spTgt spid="447"/>
                                        </p:tgtEl>
                                      </p:cBhvr>
                                    </p:animEffect>
                                  </p:childTnLst>
                                </p:cTn>
                              </p:par>
                              <p:par>
                                <p:cTn fill="hold" nodeType="withEffect" presetClass="entr" presetID="10" presetSubtype="0">
                                  <p:stCondLst>
                                    <p:cond delay="0"/>
                                  </p:stCondLst>
                                  <p:childTnLst>
                                    <p:set>
                                      <p:cBhvr>
                                        <p:cTn dur="1" fill="hold">
                                          <p:stCondLst>
                                            <p:cond delay="0"/>
                                          </p:stCondLst>
                                        </p:cTn>
                                        <p:tgtEl>
                                          <p:spTgt spid="448"/>
                                        </p:tgtEl>
                                        <p:attrNameLst>
                                          <p:attrName>style.visibility</p:attrName>
                                        </p:attrNameLst>
                                      </p:cBhvr>
                                      <p:to>
                                        <p:strVal val="visible"/>
                                      </p:to>
                                    </p:set>
                                    <p:animEffect filter="fade" transition="in">
                                      <p:cBhvr>
                                        <p:cTn dur="500"/>
                                        <p:tgtEl>
                                          <p:spTgt spid="448"/>
                                        </p:tgtEl>
                                      </p:cBhvr>
                                    </p:animEffect>
                                  </p:childTnLst>
                                </p:cTn>
                              </p:par>
                              <p:par>
                                <p:cTn fill="hold" nodeType="withEffect" presetClass="entr" presetID="10" presetSubtype="0">
                                  <p:stCondLst>
                                    <p:cond delay="0"/>
                                  </p:stCondLst>
                                  <p:childTnLst>
                                    <p:set>
                                      <p:cBhvr>
                                        <p:cTn dur="1" fill="hold">
                                          <p:stCondLst>
                                            <p:cond delay="0"/>
                                          </p:stCondLst>
                                        </p:cTn>
                                        <p:tgtEl>
                                          <p:spTgt spid="449"/>
                                        </p:tgtEl>
                                        <p:attrNameLst>
                                          <p:attrName>style.visibility</p:attrName>
                                        </p:attrNameLst>
                                      </p:cBhvr>
                                      <p:to>
                                        <p:strVal val="visible"/>
                                      </p:to>
                                    </p:set>
                                    <p:animEffect filter="fade" transition="in">
                                      <p:cBhvr>
                                        <p:cTn dur="500"/>
                                        <p:tgtEl>
                                          <p:spTgt spid="449"/>
                                        </p:tgtEl>
                                      </p:cBhvr>
                                    </p:animEffect>
                                  </p:childTnLst>
                                </p:cTn>
                              </p:par>
                            </p:childTnLst>
                          </p:cTn>
                        </p:par>
                        <p:par>
                          <p:cTn fill="hold">
                            <p:stCondLst>
                              <p:cond delay="500"/>
                            </p:stCondLst>
                            <p:childTnLst>
                              <p:par>
                                <p:cTn fill="hold" nodeType="afterEffect" presetClass="entr" presetID="10" presetSubtype="0">
                                  <p:stCondLst>
                                    <p:cond delay="0"/>
                                  </p:stCondLst>
                                  <p:childTnLst>
                                    <p:set>
                                      <p:cBhvr>
                                        <p:cTn dur="1" fill="hold">
                                          <p:stCondLst>
                                            <p:cond delay="0"/>
                                          </p:stCondLst>
                                        </p:cTn>
                                        <p:tgtEl>
                                          <p:spTgt spid="450"/>
                                        </p:tgtEl>
                                        <p:attrNameLst>
                                          <p:attrName>style.visibility</p:attrName>
                                        </p:attrNameLst>
                                      </p:cBhvr>
                                      <p:to>
                                        <p:strVal val="visible"/>
                                      </p:to>
                                    </p:set>
                                    <p:animEffect filter="fade" transition="in">
                                      <p:cBhvr>
                                        <p:cTn dur="1000"/>
                                        <p:tgtEl>
                                          <p:spTgt spid="450"/>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EDECEC"/>
        </a:solidFill>
      </p:bgPr>
    </p:bg>
    <p:spTree>
      <p:nvGrpSpPr>
        <p:cNvPr id="454" name="Shape 454"/>
        <p:cNvGrpSpPr/>
        <p:nvPr/>
      </p:nvGrpSpPr>
      <p:grpSpPr>
        <a:xfrm>
          <a:off x="0" y="0"/>
          <a:ext cx="0" cy="0"/>
          <a:chOff x="0" y="0"/>
          <a:chExt cx="0" cy="0"/>
        </a:xfrm>
      </p:grpSpPr>
      <p:pic>
        <p:nvPicPr>
          <p:cNvPr id="455" name="Google Shape;455;p36"/>
          <p:cNvPicPr preferRelativeResize="0"/>
          <p:nvPr/>
        </p:nvPicPr>
        <p:blipFill rotWithShape="1">
          <a:blip r:embed="rId3">
            <a:alphaModFix amt="20000"/>
          </a:blip>
          <a:srcRect b="0" l="0" r="0" t="0"/>
          <a:stretch/>
        </p:blipFill>
        <p:spPr>
          <a:xfrm>
            <a:off x="11552609" y="-788026"/>
            <a:ext cx="12646291" cy="11555548"/>
          </a:xfrm>
          <a:prstGeom prst="rect">
            <a:avLst/>
          </a:prstGeom>
          <a:noFill/>
          <a:ln>
            <a:noFill/>
          </a:ln>
        </p:spPr>
      </p:pic>
      <p:sp>
        <p:nvSpPr>
          <p:cNvPr id="456" name="Google Shape;456;p36"/>
          <p:cNvSpPr txBox="1"/>
          <p:nvPr/>
        </p:nvSpPr>
        <p:spPr>
          <a:xfrm>
            <a:off x="9322963" y="4258810"/>
            <a:ext cx="5492700" cy="1461900"/>
          </a:xfrm>
          <a:prstGeom prst="rect">
            <a:avLst/>
          </a:prstGeom>
          <a:noFill/>
          <a:ln>
            <a:noFill/>
          </a:ln>
        </p:spPr>
        <p:txBody>
          <a:bodyPr anchorCtr="0" anchor="t" bIns="0" lIns="0" spcFirstLastPara="1" rIns="0" wrap="square" tIns="0">
            <a:spAutoFit/>
          </a:bodyPr>
          <a:lstStyle/>
          <a:p>
            <a:pPr indent="-387286" lvl="0" marL="457200" marR="0" rtl="0" algn="l">
              <a:lnSpc>
                <a:spcPct val="140016"/>
              </a:lnSpc>
              <a:spcBef>
                <a:spcPts val="0"/>
              </a:spcBef>
              <a:spcAft>
                <a:spcPts val="0"/>
              </a:spcAft>
              <a:buClr>
                <a:srgbClr val="336430"/>
              </a:buClr>
              <a:buSzPts val="2499"/>
              <a:buFont typeface="Lato"/>
              <a:buChar char="●"/>
            </a:pPr>
            <a:r>
              <a:rPr b="1" lang="en-US" sz="2499">
                <a:solidFill>
                  <a:srgbClr val="336430"/>
                </a:solidFill>
                <a:latin typeface="Lato"/>
                <a:ea typeface="Lato"/>
                <a:cs typeface="Lato"/>
                <a:sym typeface="Lato"/>
              </a:rPr>
              <a:t>TERCERA </a:t>
            </a:r>
            <a:r>
              <a:rPr b="1" lang="en-US" sz="2499">
                <a:solidFill>
                  <a:srgbClr val="336430"/>
                </a:solidFill>
                <a:latin typeface="Lato"/>
                <a:ea typeface="Lato"/>
                <a:cs typeface="Lato"/>
                <a:sym typeface="Lato"/>
              </a:rPr>
              <a:t>ETAPA.</a:t>
            </a:r>
            <a:endParaRPr/>
          </a:p>
          <a:p>
            <a:pPr indent="-387286" lvl="0" marL="457200" marR="0" rtl="0" algn="l">
              <a:lnSpc>
                <a:spcPct val="140016"/>
              </a:lnSpc>
              <a:spcBef>
                <a:spcPts val="0"/>
              </a:spcBef>
              <a:spcAft>
                <a:spcPts val="0"/>
              </a:spcAft>
              <a:buClr>
                <a:srgbClr val="336430"/>
              </a:buClr>
              <a:buSzPts val="2499"/>
              <a:buFont typeface="Lato"/>
              <a:buChar char="●"/>
            </a:pPr>
            <a:r>
              <a:rPr b="1" lang="en-US" sz="2499">
                <a:solidFill>
                  <a:srgbClr val="336430"/>
                </a:solidFill>
                <a:latin typeface="Lato"/>
                <a:ea typeface="Lato"/>
                <a:cs typeface="Lato"/>
                <a:sym typeface="Lato"/>
              </a:rPr>
              <a:t>PALABRAS CLAVES: ABM, DAO,</a:t>
            </a:r>
            <a:endParaRPr b="1" sz="2499">
              <a:solidFill>
                <a:srgbClr val="336430"/>
              </a:solidFill>
              <a:latin typeface="Lato"/>
              <a:ea typeface="Lato"/>
              <a:cs typeface="Lato"/>
              <a:sym typeface="Lato"/>
            </a:endParaRPr>
          </a:p>
          <a:p>
            <a:pPr indent="0" lvl="0" marL="0" marR="0" rtl="0" algn="l">
              <a:lnSpc>
                <a:spcPct val="140016"/>
              </a:lnSpc>
              <a:spcBef>
                <a:spcPts val="0"/>
              </a:spcBef>
              <a:spcAft>
                <a:spcPts val="0"/>
              </a:spcAft>
              <a:buNone/>
            </a:pPr>
            <a:r>
              <a:rPr b="1" lang="en-US" sz="2499">
                <a:solidFill>
                  <a:srgbClr val="336430"/>
                </a:solidFill>
                <a:latin typeface="Lato"/>
                <a:ea typeface="Lato"/>
                <a:cs typeface="Lato"/>
                <a:sym typeface="Lato"/>
              </a:rPr>
              <a:t>HIBERNATE, JPA.</a:t>
            </a:r>
            <a:endParaRPr/>
          </a:p>
        </p:txBody>
      </p:sp>
      <p:sp>
        <p:nvSpPr>
          <p:cNvPr id="457" name="Google Shape;457;p36"/>
          <p:cNvSpPr txBox="1"/>
          <p:nvPr/>
        </p:nvSpPr>
        <p:spPr>
          <a:xfrm>
            <a:off x="9435813" y="6186618"/>
            <a:ext cx="6615600" cy="369300"/>
          </a:xfrm>
          <a:prstGeom prst="rect">
            <a:avLst/>
          </a:prstGeom>
          <a:noFill/>
          <a:ln>
            <a:noFill/>
          </a:ln>
        </p:spPr>
        <p:txBody>
          <a:bodyPr anchorCtr="0" anchor="t" bIns="0" lIns="0" spcFirstLastPara="1" rIns="0" wrap="square" tIns="0">
            <a:spAutoFit/>
          </a:bodyPr>
          <a:lstStyle/>
          <a:p>
            <a:pPr indent="0" lvl="0" marL="0" marR="0" rtl="0" algn="l">
              <a:lnSpc>
                <a:spcPct val="139958"/>
              </a:lnSpc>
              <a:spcBef>
                <a:spcPts val="0"/>
              </a:spcBef>
              <a:spcAft>
                <a:spcPts val="0"/>
              </a:spcAft>
              <a:buNone/>
            </a:pPr>
            <a:r>
              <a:rPr lang="en-US" sz="2400">
                <a:solidFill>
                  <a:srgbClr val="293D2F"/>
                </a:solidFill>
                <a:latin typeface="Lato"/>
                <a:ea typeface="Lato"/>
                <a:cs typeface="Lato"/>
                <a:sym typeface="Lato"/>
              </a:rPr>
              <a:t>Desarrollo de la capa de persistencia </a:t>
            </a:r>
            <a:endParaRPr/>
          </a:p>
        </p:txBody>
      </p:sp>
      <p:sp>
        <p:nvSpPr>
          <p:cNvPr id="458" name="Google Shape;458;p36"/>
          <p:cNvSpPr/>
          <p:nvPr/>
        </p:nvSpPr>
        <p:spPr>
          <a:xfrm>
            <a:off x="803696" y="4239235"/>
            <a:ext cx="7985125" cy="7986722"/>
          </a:xfrm>
          <a:custGeom>
            <a:rect b="b" l="l" r="r" t="t"/>
            <a:pathLst>
              <a:path extrusionOk="0" h="6351270" w="6350000">
                <a:moveTo>
                  <a:pt x="0" y="5955030"/>
                </a:moveTo>
                <a:lnTo>
                  <a:pt x="0" y="394970"/>
                </a:lnTo>
                <a:cubicBezTo>
                  <a:pt x="0" y="176530"/>
                  <a:pt x="176530" y="0"/>
                  <a:pt x="394970" y="0"/>
                </a:cubicBezTo>
                <a:lnTo>
                  <a:pt x="5956300" y="0"/>
                </a:lnTo>
                <a:cubicBezTo>
                  <a:pt x="6173470" y="0"/>
                  <a:pt x="6350000" y="176530"/>
                  <a:pt x="6350000" y="394970"/>
                </a:cubicBezTo>
                <a:cubicBezTo>
                  <a:pt x="6350000" y="394970"/>
                  <a:pt x="6350000" y="394970"/>
                  <a:pt x="6350000" y="394970"/>
                </a:cubicBezTo>
                <a:lnTo>
                  <a:pt x="6350000" y="5956300"/>
                </a:lnTo>
                <a:cubicBezTo>
                  <a:pt x="6350000" y="6174740"/>
                  <a:pt x="6173470" y="6351270"/>
                  <a:pt x="5955030" y="6351270"/>
                </a:cubicBezTo>
                <a:lnTo>
                  <a:pt x="5955030" y="6351270"/>
                </a:lnTo>
                <a:lnTo>
                  <a:pt x="394970" y="6351270"/>
                </a:lnTo>
                <a:cubicBezTo>
                  <a:pt x="176530" y="6350000"/>
                  <a:pt x="0" y="6173470"/>
                  <a:pt x="0" y="5955030"/>
                </a:cubicBezTo>
                <a:cubicBezTo>
                  <a:pt x="0" y="5955030"/>
                  <a:pt x="0" y="5955030"/>
                  <a:pt x="0" y="5955030"/>
                </a:cubicBezTo>
                <a:close/>
              </a:path>
            </a:pathLst>
          </a:custGeom>
          <a:blipFill rotWithShape="1">
            <a:blip r:embed="rId4">
              <a:alphaModFix/>
            </a:blip>
            <a:stretch>
              <a:fillRect b="0" l="-50308" r="-38537" t="-6208"/>
            </a:stretch>
          </a:blip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459" name="Google Shape;459;p36"/>
          <p:cNvGrpSpPr/>
          <p:nvPr/>
        </p:nvGrpSpPr>
        <p:grpSpPr>
          <a:xfrm rot="5400000">
            <a:off x="1846103" y="1026613"/>
            <a:ext cx="5095285" cy="5656159"/>
            <a:chOff x="0" y="-47625"/>
            <a:chExt cx="1217366" cy="1261775"/>
          </a:xfrm>
        </p:grpSpPr>
        <p:sp>
          <p:nvSpPr>
            <p:cNvPr id="460" name="Google Shape;460;p36"/>
            <p:cNvSpPr/>
            <p:nvPr/>
          </p:nvSpPr>
          <p:spPr>
            <a:xfrm>
              <a:off x="0" y="0"/>
              <a:ext cx="1217366" cy="1214150"/>
            </a:xfrm>
            <a:custGeom>
              <a:rect b="b" l="l" r="r" t="t"/>
              <a:pathLst>
                <a:path extrusionOk="0" h="1214150" w="1217366">
                  <a:moveTo>
                    <a:pt x="85422" y="0"/>
                  </a:moveTo>
                  <a:lnTo>
                    <a:pt x="1131944" y="0"/>
                  </a:lnTo>
                  <a:cubicBezTo>
                    <a:pt x="1154599" y="0"/>
                    <a:pt x="1176327" y="9000"/>
                    <a:pt x="1192347" y="25020"/>
                  </a:cubicBezTo>
                  <a:cubicBezTo>
                    <a:pt x="1208366" y="41039"/>
                    <a:pt x="1217366" y="62767"/>
                    <a:pt x="1217366" y="85422"/>
                  </a:cubicBezTo>
                  <a:lnTo>
                    <a:pt x="1217366" y="1128728"/>
                  </a:lnTo>
                  <a:cubicBezTo>
                    <a:pt x="1217366" y="1151383"/>
                    <a:pt x="1208366" y="1173111"/>
                    <a:pt x="1192347" y="1189130"/>
                  </a:cubicBezTo>
                  <a:cubicBezTo>
                    <a:pt x="1176327" y="1205150"/>
                    <a:pt x="1154599" y="1214150"/>
                    <a:pt x="1131944" y="1214150"/>
                  </a:cubicBezTo>
                  <a:lnTo>
                    <a:pt x="85422" y="1214150"/>
                  </a:lnTo>
                  <a:cubicBezTo>
                    <a:pt x="62767" y="1214150"/>
                    <a:pt x="41039" y="1205150"/>
                    <a:pt x="25020" y="1189130"/>
                  </a:cubicBezTo>
                  <a:cubicBezTo>
                    <a:pt x="9000" y="1173111"/>
                    <a:pt x="0" y="1151383"/>
                    <a:pt x="0" y="1128728"/>
                  </a:cubicBezTo>
                  <a:lnTo>
                    <a:pt x="0" y="85422"/>
                  </a:lnTo>
                  <a:cubicBezTo>
                    <a:pt x="0" y="62767"/>
                    <a:pt x="9000" y="41039"/>
                    <a:pt x="25020" y="25020"/>
                  </a:cubicBezTo>
                  <a:cubicBezTo>
                    <a:pt x="41039" y="9000"/>
                    <a:pt x="62767" y="0"/>
                    <a:pt x="85422" y="0"/>
                  </a:cubicBezTo>
                  <a:close/>
                </a:path>
              </a:pathLst>
            </a:custGeom>
            <a:solidFill>
              <a:srgbClr val="9EDD6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61" name="Google Shape;461;p36"/>
            <p:cNvSpPr txBox="1"/>
            <p:nvPr/>
          </p:nvSpPr>
          <p:spPr>
            <a:xfrm>
              <a:off x="0" y="-47625"/>
              <a:ext cx="812700" cy="860400"/>
            </a:xfrm>
            <a:prstGeom prst="rect">
              <a:avLst/>
            </a:prstGeom>
            <a:noFill/>
            <a:ln>
              <a:noFill/>
            </a:ln>
          </p:spPr>
          <p:txBody>
            <a:bodyPr anchorCtr="0" anchor="ctr" bIns="50800" lIns="50800" spcFirstLastPara="1" rIns="50800" wrap="square" tIns="50800">
              <a:noAutofit/>
            </a:bodyPr>
            <a:lstStyle/>
            <a:p>
              <a:pPr indent="0" lvl="0" marL="0" marR="0" rtl="0" algn="ctr">
                <a:lnSpc>
                  <a:spcPct val="186611"/>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462" name="Google Shape;462;p36"/>
          <p:cNvSpPr txBox="1"/>
          <p:nvPr/>
        </p:nvSpPr>
        <p:spPr>
          <a:xfrm>
            <a:off x="2016100" y="2237625"/>
            <a:ext cx="4755300" cy="2770500"/>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None/>
            </a:pPr>
            <a:r>
              <a:rPr lang="en-US" sz="9000">
                <a:solidFill>
                  <a:srgbClr val="293D2F"/>
                </a:solidFill>
                <a:latin typeface="Francois One"/>
                <a:ea typeface="Francois One"/>
                <a:cs typeface="Francois One"/>
                <a:sym typeface="Francois One"/>
              </a:rPr>
              <a:t>Persistencia</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62"/>
                                        </p:tgtEl>
                                        <p:attrNameLst>
                                          <p:attrName>style.visibility</p:attrName>
                                        </p:attrNameLst>
                                      </p:cBhvr>
                                      <p:to>
                                        <p:strVal val="visible"/>
                                      </p:to>
                                    </p:set>
                                    <p:animEffect filter="fade" transition="in">
                                      <p:cBhvr>
                                        <p:cTn dur="500"/>
                                        <p:tgtEl>
                                          <p:spTgt spid="462"/>
                                        </p:tgtEl>
                                      </p:cBhvr>
                                    </p:animEffect>
                                  </p:childTnLst>
                                </p:cTn>
                              </p:par>
                              <p:par>
                                <p:cTn fill="hold" nodeType="withEffect" presetClass="entr" presetID="10" presetSubtype="0">
                                  <p:stCondLst>
                                    <p:cond delay="0"/>
                                  </p:stCondLst>
                                  <p:childTnLst>
                                    <p:set>
                                      <p:cBhvr>
                                        <p:cTn dur="1" fill="hold">
                                          <p:stCondLst>
                                            <p:cond delay="0"/>
                                          </p:stCondLst>
                                        </p:cTn>
                                        <p:tgtEl>
                                          <p:spTgt spid="459"/>
                                        </p:tgtEl>
                                        <p:attrNameLst>
                                          <p:attrName>style.visibility</p:attrName>
                                        </p:attrNameLst>
                                      </p:cBhvr>
                                      <p:to>
                                        <p:strVal val="visible"/>
                                      </p:to>
                                    </p:set>
                                    <p:animEffect filter="fade" transition="in">
                                      <p:cBhvr>
                                        <p:cTn dur="500"/>
                                        <p:tgtEl>
                                          <p:spTgt spid="459"/>
                                        </p:tgtEl>
                                      </p:cBhvr>
                                    </p:animEffect>
                                  </p:childTnLst>
                                </p:cTn>
                              </p:par>
                              <p:par>
                                <p:cTn fill="hold" nodeType="withEffect" presetClass="entr" presetID="10" presetSubtype="0">
                                  <p:stCondLst>
                                    <p:cond delay="0"/>
                                  </p:stCondLst>
                                  <p:childTnLst>
                                    <p:set>
                                      <p:cBhvr>
                                        <p:cTn dur="1" fill="hold">
                                          <p:stCondLst>
                                            <p:cond delay="0"/>
                                          </p:stCondLst>
                                        </p:cTn>
                                        <p:tgtEl>
                                          <p:spTgt spid="456"/>
                                        </p:tgtEl>
                                        <p:attrNameLst>
                                          <p:attrName>style.visibility</p:attrName>
                                        </p:attrNameLst>
                                      </p:cBhvr>
                                      <p:to>
                                        <p:strVal val="visible"/>
                                      </p:to>
                                    </p:set>
                                    <p:animEffect filter="fade" transition="in">
                                      <p:cBhvr>
                                        <p:cTn dur="500"/>
                                        <p:tgtEl>
                                          <p:spTgt spid="456"/>
                                        </p:tgtEl>
                                      </p:cBhvr>
                                    </p:animEffect>
                                  </p:childTnLst>
                                </p:cTn>
                              </p:par>
                              <p:par>
                                <p:cTn fill="hold" nodeType="withEffect" presetClass="entr" presetID="10" presetSubtype="0">
                                  <p:stCondLst>
                                    <p:cond delay="0"/>
                                  </p:stCondLst>
                                  <p:childTnLst>
                                    <p:set>
                                      <p:cBhvr>
                                        <p:cTn dur="1" fill="hold">
                                          <p:stCondLst>
                                            <p:cond delay="0"/>
                                          </p:stCondLst>
                                        </p:cTn>
                                        <p:tgtEl>
                                          <p:spTgt spid="457"/>
                                        </p:tgtEl>
                                        <p:attrNameLst>
                                          <p:attrName>style.visibility</p:attrName>
                                        </p:attrNameLst>
                                      </p:cBhvr>
                                      <p:to>
                                        <p:strVal val="visible"/>
                                      </p:to>
                                    </p:set>
                                    <p:animEffect filter="fade" transition="in">
                                      <p:cBhvr>
                                        <p:cTn dur="500"/>
                                        <p:tgtEl>
                                          <p:spTgt spid="457"/>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EDECEC"/>
        </a:solidFill>
      </p:bgPr>
    </p:bg>
    <p:spTree>
      <p:nvGrpSpPr>
        <p:cNvPr id="466" name="Shape 466"/>
        <p:cNvGrpSpPr/>
        <p:nvPr/>
      </p:nvGrpSpPr>
      <p:grpSpPr>
        <a:xfrm>
          <a:off x="0" y="0"/>
          <a:ext cx="0" cy="0"/>
          <a:chOff x="0" y="0"/>
          <a:chExt cx="0" cy="0"/>
        </a:xfrm>
      </p:grpSpPr>
      <p:grpSp>
        <p:nvGrpSpPr>
          <p:cNvPr id="467" name="Google Shape;467;p37"/>
          <p:cNvGrpSpPr/>
          <p:nvPr/>
        </p:nvGrpSpPr>
        <p:grpSpPr>
          <a:xfrm>
            <a:off x="-811958" y="5892825"/>
            <a:ext cx="7906380" cy="4908556"/>
            <a:chOff x="0" y="-47625"/>
            <a:chExt cx="2082325" cy="1292780"/>
          </a:xfrm>
        </p:grpSpPr>
        <p:sp>
          <p:nvSpPr>
            <p:cNvPr id="468" name="Google Shape;468;p37"/>
            <p:cNvSpPr/>
            <p:nvPr/>
          </p:nvSpPr>
          <p:spPr>
            <a:xfrm>
              <a:off x="0" y="0"/>
              <a:ext cx="2082325" cy="1245155"/>
            </a:xfrm>
            <a:custGeom>
              <a:rect b="b" l="l" r="r" t="t"/>
              <a:pathLst>
                <a:path extrusionOk="0" h="1245155" w="2082325">
                  <a:moveTo>
                    <a:pt x="49939" y="0"/>
                  </a:moveTo>
                  <a:lnTo>
                    <a:pt x="2032385" y="0"/>
                  </a:lnTo>
                  <a:cubicBezTo>
                    <a:pt x="2059966" y="0"/>
                    <a:pt x="2082325" y="22359"/>
                    <a:pt x="2082325" y="49939"/>
                  </a:cubicBezTo>
                  <a:lnTo>
                    <a:pt x="2082325" y="1195216"/>
                  </a:lnTo>
                  <a:cubicBezTo>
                    <a:pt x="2082325" y="1222796"/>
                    <a:pt x="2059966" y="1245155"/>
                    <a:pt x="2032385" y="1245155"/>
                  </a:cubicBezTo>
                  <a:lnTo>
                    <a:pt x="49939" y="1245155"/>
                  </a:lnTo>
                  <a:cubicBezTo>
                    <a:pt x="36695" y="1245155"/>
                    <a:pt x="23992" y="1239894"/>
                    <a:pt x="14627" y="1230528"/>
                  </a:cubicBezTo>
                  <a:cubicBezTo>
                    <a:pt x="5261" y="1221163"/>
                    <a:pt x="0" y="1208460"/>
                    <a:pt x="0" y="1195216"/>
                  </a:cubicBezTo>
                  <a:lnTo>
                    <a:pt x="0" y="49939"/>
                  </a:lnTo>
                  <a:cubicBezTo>
                    <a:pt x="0" y="22359"/>
                    <a:pt x="22359" y="0"/>
                    <a:pt x="49939" y="0"/>
                  </a:cubicBezTo>
                  <a:close/>
                </a:path>
              </a:pathLst>
            </a:custGeom>
            <a:solidFill>
              <a:srgbClr val="33643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69" name="Google Shape;469;p37"/>
            <p:cNvSpPr txBox="1"/>
            <p:nvPr/>
          </p:nvSpPr>
          <p:spPr>
            <a:xfrm>
              <a:off x="0" y="-47625"/>
              <a:ext cx="812700" cy="860400"/>
            </a:xfrm>
            <a:prstGeom prst="rect">
              <a:avLst/>
            </a:prstGeom>
            <a:noFill/>
            <a:ln>
              <a:noFill/>
            </a:ln>
          </p:spPr>
          <p:txBody>
            <a:bodyPr anchorCtr="0" anchor="ctr" bIns="50800" lIns="50800" spcFirstLastPara="1" rIns="50800" wrap="square" tIns="50800">
              <a:noAutofit/>
            </a:bodyPr>
            <a:lstStyle/>
            <a:p>
              <a:pPr indent="0" lvl="0" marL="0" marR="0" rtl="0" algn="ctr">
                <a:lnSpc>
                  <a:spcPct val="186611"/>
                </a:lnSpc>
                <a:spcBef>
                  <a:spcPts val="0"/>
                </a:spcBef>
                <a:spcAft>
                  <a:spcPts val="0"/>
                </a:spcAft>
                <a:buNone/>
              </a:pPr>
              <a:r>
                <a:t/>
              </a:r>
              <a:endParaRPr sz="1800">
                <a:solidFill>
                  <a:schemeClr val="dk1"/>
                </a:solidFill>
                <a:latin typeface="Calibri"/>
                <a:ea typeface="Calibri"/>
                <a:cs typeface="Calibri"/>
                <a:sym typeface="Calibri"/>
              </a:endParaRPr>
            </a:p>
          </p:txBody>
        </p:sp>
      </p:grpSp>
      <p:sp>
        <p:nvSpPr>
          <p:cNvPr id="470" name="Google Shape;470;p37"/>
          <p:cNvSpPr txBox="1"/>
          <p:nvPr/>
        </p:nvSpPr>
        <p:spPr>
          <a:xfrm>
            <a:off x="10095002" y="7768329"/>
            <a:ext cx="3777300" cy="538500"/>
          </a:xfrm>
          <a:prstGeom prst="rect">
            <a:avLst/>
          </a:prstGeom>
          <a:noFill/>
          <a:ln>
            <a:noFill/>
          </a:ln>
        </p:spPr>
        <p:txBody>
          <a:bodyPr anchorCtr="0" anchor="t" bIns="0" lIns="0" spcFirstLastPara="1" rIns="0" wrap="square" tIns="0">
            <a:spAutoFit/>
          </a:bodyPr>
          <a:lstStyle/>
          <a:p>
            <a:pPr indent="0" lvl="0" marL="0" marR="0" rtl="0" algn="just">
              <a:lnSpc>
                <a:spcPct val="120005"/>
              </a:lnSpc>
              <a:spcBef>
                <a:spcPts val="0"/>
              </a:spcBef>
              <a:spcAft>
                <a:spcPts val="0"/>
              </a:spcAft>
              <a:buNone/>
            </a:pPr>
            <a:r>
              <a:rPr b="1" lang="en-US" sz="3499">
                <a:solidFill>
                  <a:srgbClr val="336430"/>
                </a:solidFill>
                <a:latin typeface="Lato"/>
                <a:ea typeface="Lato"/>
                <a:cs typeface="Lato"/>
                <a:sym typeface="Lato"/>
              </a:rPr>
              <a:t>Database Server</a:t>
            </a:r>
            <a:endParaRPr/>
          </a:p>
        </p:txBody>
      </p:sp>
      <p:sp>
        <p:nvSpPr>
          <p:cNvPr id="471" name="Google Shape;471;p37"/>
          <p:cNvSpPr txBox="1"/>
          <p:nvPr/>
        </p:nvSpPr>
        <p:spPr>
          <a:xfrm>
            <a:off x="8672698" y="8376575"/>
            <a:ext cx="6621900" cy="884700"/>
          </a:xfrm>
          <a:prstGeom prst="rect">
            <a:avLst/>
          </a:prstGeom>
          <a:noFill/>
          <a:ln>
            <a:noFill/>
          </a:ln>
        </p:spPr>
        <p:txBody>
          <a:bodyPr anchorCtr="0" anchor="t" bIns="0" lIns="0" spcFirstLastPara="1" rIns="0" wrap="square" tIns="0">
            <a:spAutoFit/>
          </a:bodyPr>
          <a:lstStyle/>
          <a:p>
            <a:pPr indent="0" lvl="0" marL="0" marR="0" rtl="0" algn="just">
              <a:lnSpc>
                <a:spcPct val="130011"/>
              </a:lnSpc>
              <a:spcBef>
                <a:spcPts val="0"/>
              </a:spcBef>
              <a:spcAft>
                <a:spcPts val="0"/>
              </a:spcAft>
              <a:buNone/>
            </a:pPr>
            <a:r>
              <a:rPr lang="en-US" sz="2499">
                <a:solidFill>
                  <a:srgbClr val="293D2F"/>
                </a:solidFill>
                <a:latin typeface="Lato"/>
                <a:ea typeface="Lato"/>
                <a:cs typeface="Lato"/>
                <a:sym typeface="Lato"/>
              </a:rPr>
              <a:t>Motor de BD, sistema legados, etc. alojado en servidores diferentes del servidor JEE.</a:t>
            </a:r>
            <a:endParaRPr/>
          </a:p>
        </p:txBody>
      </p:sp>
      <p:sp>
        <p:nvSpPr>
          <p:cNvPr id="472" name="Google Shape;472;p37"/>
          <p:cNvSpPr txBox="1"/>
          <p:nvPr/>
        </p:nvSpPr>
        <p:spPr>
          <a:xfrm>
            <a:off x="8193146" y="209506"/>
            <a:ext cx="8295600" cy="1385400"/>
          </a:xfrm>
          <a:prstGeom prst="rect">
            <a:avLst/>
          </a:prstGeom>
          <a:noFill/>
          <a:ln>
            <a:noFill/>
          </a:ln>
        </p:spPr>
        <p:txBody>
          <a:bodyPr anchorCtr="0" anchor="t" bIns="0" lIns="0" spcFirstLastPara="1" rIns="0" wrap="square" tIns="0">
            <a:spAutoFit/>
          </a:bodyPr>
          <a:lstStyle/>
          <a:p>
            <a:pPr indent="0" lvl="0" marL="0" marR="0" rtl="0" algn="just">
              <a:lnSpc>
                <a:spcPct val="120000"/>
              </a:lnSpc>
              <a:spcBef>
                <a:spcPts val="0"/>
              </a:spcBef>
              <a:spcAft>
                <a:spcPts val="0"/>
              </a:spcAft>
              <a:buNone/>
            </a:pPr>
            <a:r>
              <a:rPr lang="en-US" sz="9000">
                <a:solidFill>
                  <a:srgbClr val="293D2F"/>
                </a:solidFill>
                <a:latin typeface="Francois One"/>
                <a:ea typeface="Francois One"/>
                <a:cs typeface="Francois One"/>
                <a:sym typeface="Francois One"/>
              </a:rPr>
              <a:t>Java (Jakarta EE)</a:t>
            </a:r>
            <a:endParaRPr/>
          </a:p>
        </p:txBody>
      </p:sp>
      <p:sp>
        <p:nvSpPr>
          <p:cNvPr id="473" name="Google Shape;473;p37"/>
          <p:cNvSpPr txBox="1"/>
          <p:nvPr/>
        </p:nvSpPr>
        <p:spPr>
          <a:xfrm>
            <a:off x="8446046" y="1822758"/>
            <a:ext cx="8042700" cy="538800"/>
          </a:xfrm>
          <a:prstGeom prst="rect">
            <a:avLst/>
          </a:prstGeom>
          <a:noFill/>
          <a:ln>
            <a:noFill/>
          </a:ln>
        </p:spPr>
        <p:txBody>
          <a:bodyPr anchorCtr="0" anchor="t" bIns="0" lIns="0" spcFirstLastPara="1" rIns="0" wrap="square" tIns="0">
            <a:spAutoFit/>
          </a:bodyPr>
          <a:lstStyle/>
          <a:p>
            <a:pPr indent="0" lvl="0" marL="0" marR="0" rtl="0" algn="l">
              <a:lnSpc>
                <a:spcPct val="130000"/>
              </a:lnSpc>
              <a:spcBef>
                <a:spcPts val="0"/>
              </a:spcBef>
              <a:spcAft>
                <a:spcPts val="0"/>
              </a:spcAft>
              <a:buNone/>
            </a:pPr>
            <a:r>
              <a:rPr lang="en-US" sz="3500">
                <a:solidFill>
                  <a:srgbClr val="293D2F"/>
                </a:solidFill>
                <a:latin typeface="Lato"/>
                <a:ea typeface="Lato"/>
                <a:cs typeface="Lato"/>
                <a:sym typeface="Lato"/>
              </a:rPr>
              <a:t>Es la plataforma empresarial de JAVA.</a:t>
            </a:r>
            <a:endParaRPr/>
          </a:p>
        </p:txBody>
      </p:sp>
      <p:sp>
        <p:nvSpPr>
          <p:cNvPr id="474" name="Google Shape;474;p37"/>
          <p:cNvSpPr txBox="1"/>
          <p:nvPr/>
        </p:nvSpPr>
        <p:spPr>
          <a:xfrm>
            <a:off x="9999153" y="4874238"/>
            <a:ext cx="3777300" cy="538500"/>
          </a:xfrm>
          <a:prstGeom prst="rect">
            <a:avLst/>
          </a:prstGeom>
          <a:noFill/>
          <a:ln>
            <a:noFill/>
          </a:ln>
        </p:spPr>
        <p:txBody>
          <a:bodyPr anchorCtr="0" anchor="t" bIns="0" lIns="0" spcFirstLastPara="1" rIns="0" wrap="square" tIns="0">
            <a:spAutoFit/>
          </a:bodyPr>
          <a:lstStyle/>
          <a:p>
            <a:pPr indent="0" lvl="0" marL="0" marR="0" rtl="0" algn="l">
              <a:lnSpc>
                <a:spcPct val="120005"/>
              </a:lnSpc>
              <a:spcBef>
                <a:spcPts val="0"/>
              </a:spcBef>
              <a:spcAft>
                <a:spcPts val="0"/>
              </a:spcAft>
              <a:buNone/>
            </a:pPr>
            <a:r>
              <a:rPr b="1" lang="en-US" sz="3499">
                <a:solidFill>
                  <a:srgbClr val="336430"/>
                </a:solidFill>
                <a:latin typeface="Lato"/>
                <a:ea typeface="Lato"/>
                <a:cs typeface="Lato"/>
                <a:sym typeface="Lato"/>
              </a:rPr>
              <a:t>Jakarta EE Server</a:t>
            </a:r>
            <a:endParaRPr/>
          </a:p>
        </p:txBody>
      </p:sp>
      <p:sp>
        <p:nvSpPr>
          <p:cNvPr id="475" name="Google Shape;475;p37"/>
          <p:cNvSpPr txBox="1"/>
          <p:nvPr/>
        </p:nvSpPr>
        <p:spPr>
          <a:xfrm>
            <a:off x="10578752" y="2721425"/>
            <a:ext cx="3777300" cy="538500"/>
          </a:xfrm>
          <a:prstGeom prst="rect">
            <a:avLst/>
          </a:prstGeom>
          <a:noFill/>
          <a:ln>
            <a:noFill/>
          </a:ln>
        </p:spPr>
        <p:txBody>
          <a:bodyPr anchorCtr="0" anchor="t" bIns="0" lIns="0" spcFirstLastPara="1" rIns="0" wrap="square" tIns="0">
            <a:spAutoFit/>
          </a:bodyPr>
          <a:lstStyle/>
          <a:p>
            <a:pPr indent="0" lvl="0" marL="0" marR="0" rtl="0" algn="just">
              <a:lnSpc>
                <a:spcPct val="120005"/>
              </a:lnSpc>
              <a:spcBef>
                <a:spcPts val="0"/>
              </a:spcBef>
              <a:spcAft>
                <a:spcPts val="0"/>
              </a:spcAft>
              <a:buNone/>
            </a:pPr>
            <a:r>
              <a:rPr b="1" lang="en-US" sz="3499">
                <a:solidFill>
                  <a:srgbClr val="336430"/>
                </a:solidFill>
                <a:latin typeface="Lato"/>
                <a:ea typeface="Lato"/>
                <a:cs typeface="Lato"/>
                <a:sym typeface="Lato"/>
              </a:rPr>
              <a:t>Client tier</a:t>
            </a:r>
            <a:endParaRPr/>
          </a:p>
        </p:txBody>
      </p:sp>
      <p:sp>
        <p:nvSpPr>
          <p:cNvPr id="476" name="Google Shape;476;p37"/>
          <p:cNvSpPr txBox="1"/>
          <p:nvPr/>
        </p:nvSpPr>
        <p:spPr>
          <a:xfrm>
            <a:off x="8672698" y="5533325"/>
            <a:ext cx="6430200" cy="1884900"/>
          </a:xfrm>
          <a:prstGeom prst="rect">
            <a:avLst/>
          </a:prstGeom>
          <a:noFill/>
          <a:ln>
            <a:noFill/>
          </a:ln>
        </p:spPr>
        <p:txBody>
          <a:bodyPr anchorCtr="0" anchor="t" bIns="0" lIns="0" spcFirstLastPara="1" rIns="0" wrap="square" tIns="0">
            <a:spAutoFit/>
          </a:bodyPr>
          <a:lstStyle/>
          <a:p>
            <a:pPr indent="0" lvl="0" marL="0" marR="0" rtl="0" algn="l">
              <a:lnSpc>
                <a:spcPct val="130011"/>
              </a:lnSpc>
              <a:spcBef>
                <a:spcPts val="0"/>
              </a:spcBef>
              <a:spcAft>
                <a:spcPts val="0"/>
              </a:spcAft>
              <a:buNone/>
            </a:pPr>
            <a:r>
              <a:rPr lang="en-US" sz="2499">
                <a:solidFill>
                  <a:srgbClr val="293D2F"/>
                </a:solidFill>
                <a:latin typeface="Lato"/>
                <a:ea typeface="Lato"/>
                <a:cs typeface="Lato"/>
                <a:sym typeface="Lato"/>
              </a:rPr>
              <a:t>Maneja las peticiones de los clientes, procesa datos de la aplicación, los guarda en la BD, devuelve la respuesta al cliente. Se ejecuta en un servidor de aplicaciones JAVA.</a:t>
            </a:r>
            <a:endParaRPr/>
          </a:p>
        </p:txBody>
      </p:sp>
      <p:sp>
        <p:nvSpPr>
          <p:cNvPr id="477" name="Google Shape;477;p37"/>
          <p:cNvSpPr txBox="1"/>
          <p:nvPr/>
        </p:nvSpPr>
        <p:spPr>
          <a:xfrm>
            <a:off x="8672698" y="3259925"/>
            <a:ext cx="6621900" cy="1384800"/>
          </a:xfrm>
          <a:prstGeom prst="rect">
            <a:avLst/>
          </a:prstGeom>
          <a:noFill/>
          <a:ln>
            <a:noFill/>
          </a:ln>
        </p:spPr>
        <p:txBody>
          <a:bodyPr anchorCtr="0" anchor="t" bIns="0" lIns="0" spcFirstLastPara="1" rIns="0" wrap="square" tIns="0">
            <a:spAutoFit/>
          </a:bodyPr>
          <a:lstStyle/>
          <a:p>
            <a:pPr indent="0" lvl="0" marL="0" marR="0" rtl="0" algn="just">
              <a:lnSpc>
                <a:spcPct val="130011"/>
              </a:lnSpc>
              <a:spcBef>
                <a:spcPts val="0"/>
              </a:spcBef>
              <a:spcAft>
                <a:spcPts val="0"/>
              </a:spcAft>
              <a:buNone/>
            </a:pPr>
            <a:r>
              <a:rPr lang="en-US" sz="2499">
                <a:solidFill>
                  <a:srgbClr val="293D2F"/>
                </a:solidFill>
                <a:latin typeface="Lato"/>
                <a:ea typeface="Lato"/>
                <a:cs typeface="Lato"/>
                <a:sym typeface="Lato"/>
              </a:rPr>
              <a:t>Es una aplicación cliente que hace peticiones al middle tier, se ejecuta en una computadora cliente.</a:t>
            </a:r>
            <a:endParaRPr/>
          </a:p>
        </p:txBody>
      </p:sp>
      <p:pic>
        <p:nvPicPr>
          <p:cNvPr id="478" name="Google Shape;478;p37"/>
          <p:cNvPicPr preferRelativeResize="0"/>
          <p:nvPr/>
        </p:nvPicPr>
        <p:blipFill>
          <a:blip r:embed="rId3">
            <a:alphaModFix/>
          </a:blip>
          <a:stretch>
            <a:fillRect/>
          </a:stretch>
        </p:blipFill>
        <p:spPr>
          <a:xfrm>
            <a:off x="291925" y="1822754"/>
            <a:ext cx="7492575" cy="6641500"/>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72"/>
                                        </p:tgtEl>
                                        <p:attrNameLst>
                                          <p:attrName>style.visibility</p:attrName>
                                        </p:attrNameLst>
                                      </p:cBhvr>
                                      <p:to>
                                        <p:strVal val="visible"/>
                                      </p:to>
                                    </p:set>
                                    <p:animEffect filter="fade" transition="in">
                                      <p:cBhvr>
                                        <p:cTn dur="500"/>
                                        <p:tgtEl>
                                          <p:spTgt spid="472"/>
                                        </p:tgtEl>
                                      </p:cBhvr>
                                    </p:animEffect>
                                  </p:childTnLst>
                                </p:cTn>
                              </p:par>
                              <p:par>
                                <p:cTn fill="hold" nodeType="withEffect" presetClass="entr" presetID="10" presetSubtype="0">
                                  <p:stCondLst>
                                    <p:cond delay="0"/>
                                  </p:stCondLst>
                                  <p:childTnLst>
                                    <p:set>
                                      <p:cBhvr>
                                        <p:cTn dur="1" fill="hold">
                                          <p:stCondLst>
                                            <p:cond delay="0"/>
                                          </p:stCondLst>
                                        </p:cTn>
                                        <p:tgtEl>
                                          <p:spTgt spid="473"/>
                                        </p:tgtEl>
                                        <p:attrNameLst>
                                          <p:attrName>style.visibility</p:attrName>
                                        </p:attrNameLst>
                                      </p:cBhvr>
                                      <p:to>
                                        <p:strVal val="visible"/>
                                      </p:to>
                                    </p:set>
                                    <p:animEffect filter="fade" transition="in">
                                      <p:cBhvr>
                                        <p:cTn dur="500"/>
                                        <p:tgtEl>
                                          <p:spTgt spid="473"/>
                                        </p:tgtEl>
                                      </p:cBhvr>
                                    </p:animEffect>
                                  </p:childTnLst>
                                </p:cTn>
                              </p:par>
                              <p:par>
                                <p:cTn fill="hold" nodeType="withEffect" presetClass="entr" presetID="10" presetSubtype="0">
                                  <p:stCondLst>
                                    <p:cond delay="0"/>
                                  </p:stCondLst>
                                  <p:childTnLst>
                                    <p:set>
                                      <p:cBhvr>
                                        <p:cTn dur="1" fill="hold">
                                          <p:stCondLst>
                                            <p:cond delay="0"/>
                                          </p:stCondLst>
                                        </p:cTn>
                                        <p:tgtEl>
                                          <p:spTgt spid="475"/>
                                        </p:tgtEl>
                                        <p:attrNameLst>
                                          <p:attrName>style.visibility</p:attrName>
                                        </p:attrNameLst>
                                      </p:cBhvr>
                                      <p:to>
                                        <p:strVal val="visible"/>
                                      </p:to>
                                    </p:set>
                                    <p:animEffect filter="fade" transition="in">
                                      <p:cBhvr>
                                        <p:cTn dur="500"/>
                                        <p:tgtEl>
                                          <p:spTgt spid="475"/>
                                        </p:tgtEl>
                                      </p:cBhvr>
                                    </p:animEffect>
                                  </p:childTnLst>
                                </p:cTn>
                              </p:par>
                              <p:par>
                                <p:cTn fill="hold" nodeType="withEffect" presetClass="entr" presetID="10" presetSubtype="0">
                                  <p:stCondLst>
                                    <p:cond delay="0"/>
                                  </p:stCondLst>
                                  <p:childTnLst>
                                    <p:set>
                                      <p:cBhvr>
                                        <p:cTn dur="1" fill="hold">
                                          <p:stCondLst>
                                            <p:cond delay="0"/>
                                          </p:stCondLst>
                                        </p:cTn>
                                        <p:tgtEl>
                                          <p:spTgt spid="477"/>
                                        </p:tgtEl>
                                        <p:attrNameLst>
                                          <p:attrName>style.visibility</p:attrName>
                                        </p:attrNameLst>
                                      </p:cBhvr>
                                      <p:to>
                                        <p:strVal val="visible"/>
                                      </p:to>
                                    </p:set>
                                    <p:animEffect filter="fade" transition="in">
                                      <p:cBhvr>
                                        <p:cTn dur="500"/>
                                        <p:tgtEl>
                                          <p:spTgt spid="477"/>
                                        </p:tgtEl>
                                      </p:cBhvr>
                                    </p:animEffect>
                                  </p:childTnLst>
                                </p:cTn>
                              </p:par>
                              <p:par>
                                <p:cTn fill="hold" nodeType="withEffect" presetClass="entr" presetID="10" presetSubtype="0">
                                  <p:stCondLst>
                                    <p:cond delay="0"/>
                                  </p:stCondLst>
                                  <p:childTnLst>
                                    <p:set>
                                      <p:cBhvr>
                                        <p:cTn dur="1" fill="hold">
                                          <p:stCondLst>
                                            <p:cond delay="0"/>
                                          </p:stCondLst>
                                        </p:cTn>
                                        <p:tgtEl>
                                          <p:spTgt spid="470"/>
                                        </p:tgtEl>
                                        <p:attrNameLst>
                                          <p:attrName>style.visibility</p:attrName>
                                        </p:attrNameLst>
                                      </p:cBhvr>
                                      <p:to>
                                        <p:strVal val="visible"/>
                                      </p:to>
                                    </p:set>
                                    <p:animEffect filter="fade" transition="in">
                                      <p:cBhvr>
                                        <p:cTn dur="500"/>
                                        <p:tgtEl>
                                          <p:spTgt spid="470"/>
                                        </p:tgtEl>
                                      </p:cBhvr>
                                    </p:animEffect>
                                  </p:childTnLst>
                                </p:cTn>
                              </p:par>
                              <p:par>
                                <p:cTn fill="hold" nodeType="withEffect" presetClass="entr" presetID="10" presetSubtype="0">
                                  <p:stCondLst>
                                    <p:cond delay="0"/>
                                  </p:stCondLst>
                                  <p:childTnLst>
                                    <p:set>
                                      <p:cBhvr>
                                        <p:cTn dur="1" fill="hold">
                                          <p:stCondLst>
                                            <p:cond delay="0"/>
                                          </p:stCondLst>
                                        </p:cTn>
                                        <p:tgtEl>
                                          <p:spTgt spid="471"/>
                                        </p:tgtEl>
                                        <p:attrNameLst>
                                          <p:attrName>style.visibility</p:attrName>
                                        </p:attrNameLst>
                                      </p:cBhvr>
                                      <p:to>
                                        <p:strVal val="visible"/>
                                      </p:to>
                                    </p:set>
                                    <p:animEffect filter="fade" transition="in">
                                      <p:cBhvr>
                                        <p:cTn dur="500"/>
                                        <p:tgtEl>
                                          <p:spTgt spid="471"/>
                                        </p:tgtEl>
                                      </p:cBhvr>
                                    </p:animEffect>
                                  </p:childTnLst>
                                </p:cTn>
                              </p:par>
                              <p:par>
                                <p:cTn fill="hold" nodeType="withEffect" presetClass="entr" presetID="10" presetSubtype="0">
                                  <p:stCondLst>
                                    <p:cond delay="0"/>
                                  </p:stCondLst>
                                  <p:childTnLst>
                                    <p:set>
                                      <p:cBhvr>
                                        <p:cTn dur="1" fill="hold">
                                          <p:stCondLst>
                                            <p:cond delay="0"/>
                                          </p:stCondLst>
                                        </p:cTn>
                                        <p:tgtEl>
                                          <p:spTgt spid="474"/>
                                        </p:tgtEl>
                                        <p:attrNameLst>
                                          <p:attrName>style.visibility</p:attrName>
                                        </p:attrNameLst>
                                      </p:cBhvr>
                                      <p:to>
                                        <p:strVal val="visible"/>
                                      </p:to>
                                    </p:set>
                                    <p:animEffect filter="fade" transition="in">
                                      <p:cBhvr>
                                        <p:cTn dur="500"/>
                                        <p:tgtEl>
                                          <p:spTgt spid="474"/>
                                        </p:tgtEl>
                                      </p:cBhvr>
                                    </p:animEffect>
                                  </p:childTnLst>
                                </p:cTn>
                              </p:par>
                              <p:par>
                                <p:cTn fill="hold" nodeType="withEffect" presetClass="entr" presetID="10" presetSubtype="0">
                                  <p:stCondLst>
                                    <p:cond delay="0"/>
                                  </p:stCondLst>
                                  <p:childTnLst>
                                    <p:set>
                                      <p:cBhvr>
                                        <p:cTn dur="1" fill="hold">
                                          <p:stCondLst>
                                            <p:cond delay="0"/>
                                          </p:stCondLst>
                                        </p:cTn>
                                        <p:tgtEl>
                                          <p:spTgt spid="476"/>
                                        </p:tgtEl>
                                        <p:attrNameLst>
                                          <p:attrName>style.visibility</p:attrName>
                                        </p:attrNameLst>
                                      </p:cBhvr>
                                      <p:to>
                                        <p:strVal val="visible"/>
                                      </p:to>
                                    </p:set>
                                    <p:animEffect filter="fade" transition="in">
                                      <p:cBhvr>
                                        <p:cTn dur="500"/>
                                        <p:tgtEl>
                                          <p:spTgt spid="476"/>
                                        </p:tgtEl>
                                      </p:cBhvr>
                                    </p:animEffect>
                                  </p:childTnLst>
                                </p:cTn>
                              </p:par>
                            </p:childTnLst>
                          </p:cTn>
                        </p:par>
                        <p:par>
                          <p:cTn fill="hold">
                            <p:stCondLst>
                              <p:cond delay="500"/>
                            </p:stCondLst>
                            <p:childTnLst>
                              <p:par>
                                <p:cTn fill="hold" nodeType="afterEffect" presetClass="entr" presetID="10" presetSubtype="0">
                                  <p:stCondLst>
                                    <p:cond delay="0"/>
                                  </p:stCondLst>
                                  <p:childTnLst>
                                    <p:set>
                                      <p:cBhvr>
                                        <p:cTn dur="1" fill="hold">
                                          <p:stCondLst>
                                            <p:cond delay="0"/>
                                          </p:stCondLst>
                                        </p:cTn>
                                        <p:tgtEl>
                                          <p:spTgt spid="478"/>
                                        </p:tgtEl>
                                        <p:attrNameLst>
                                          <p:attrName>style.visibility</p:attrName>
                                        </p:attrNameLst>
                                      </p:cBhvr>
                                      <p:to>
                                        <p:strVal val="visible"/>
                                      </p:to>
                                    </p:set>
                                    <p:animEffect filter="fade" transition="in">
                                      <p:cBhvr>
                                        <p:cTn dur="1000"/>
                                        <p:tgtEl>
                                          <p:spTgt spid="478"/>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EDECEC"/>
        </a:solidFill>
      </p:bgPr>
    </p:bg>
    <p:spTree>
      <p:nvGrpSpPr>
        <p:cNvPr id="482" name="Shape 482"/>
        <p:cNvGrpSpPr/>
        <p:nvPr/>
      </p:nvGrpSpPr>
      <p:grpSpPr>
        <a:xfrm>
          <a:off x="0" y="0"/>
          <a:ext cx="0" cy="0"/>
          <a:chOff x="0" y="0"/>
          <a:chExt cx="0" cy="0"/>
        </a:xfrm>
      </p:grpSpPr>
      <p:grpSp>
        <p:nvGrpSpPr>
          <p:cNvPr id="483" name="Google Shape;483;p38"/>
          <p:cNvGrpSpPr/>
          <p:nvPr/>
        </p:nvGrpSpPr>
        <p:grpSpPr>
          <a:xfrm>
            <a:off x="5230244" y="427332"/>
            <a:ext cx="13979167" cy="2313165"/>
            <a:chOff x="0" y="-38100"/>
            <a:chExt cx="6136327" cy="1015392"/>
          </a:xfrm>
        </p:grpSpPr>
        <p:sp>
          <p:nvSpPr>
            <p:cNvPr id="484" name="Google Shape;484;p38"/>
            <p:cNvSpPr/>
            <p:nvPr/>
          </p:nvSpPr>
          <p:spPr>
            <a:xfrm>
              <a:off x="0" y="0"/>
              <a:ext cx="6136327" cy="977292"/>
            </a:xfrm>
            <a:custGeom>
              <a:rect b="b" l="l" r="r" t="t"/>
              <a:pathLst>
                <a:path extrusionOk="0" h="977292" w="6136327">
                  <a:moveTo>
                    <a:pt x="24922" y="0"/>
                  </a:moveTo>
                  <a:lnTo>
                    <a:pt x="6111405" y="0"/>
                  </a:lnTo>
                  <a:cubicBezTo>
                    <a:pt x="6125169" y="0"/>
                    <a:pt x="6136327" y="11158"/>
                    <a:pt x="6136327" y="24922"/>
                  </a:cubicBezTo>
                  <a:lnTo>
                    <a:pt x="6136327" y="952370"/>
                  </a:lnTo>
                  <a:cubicBezTo>
                    <a:pt x="6136327" y="966134"/>
                    <a:pt x="6125169" y="977292"/>
                    <a:pt x="6111405" y="977292"/>
                  </a:cubicBezTo>
                  <a:lnTo>
                    <a:pt x="24922" y="977292"/>
                  </a:lnTo>
                  <a:cubicBezTo>
                    <a:pt x="11158" y="977292"/>
                    <a:pt x="0" y="966134"/>
                    <a:pt x="0" y="952370"/>
                  </a:cubicBezTo>
                  <a:lnTo>
                    <a:pt x="0" y="24922"/>
                  </a:lnTo>
                  <a:cubicBezTo>
                    <a:pt x="0" y="11158"/>
                    <a:pt x="11158" y="0"/>
                    <a:pt x="24922" y="0"/>
                  </a:cubicBezTo>
                  <a:close/>
                </a:path>
              </a:pathLst>
            </a:custGeom>
            <a:solidFill>
              <a:srgbClr val="33643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85" name="Google Shape;485;p38"/>
            <p:cNvSpPr txBox="1"/>
            <p:nvPr/>
          </p:nvSpPr>
          <p:spPr>
            <a:xfrm>
              <a:off x="0" y="-38100"/>
              <a:ext cx="812700" cy="8508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sz="1800">
                <a:solidFill>
                  <a:schemeClr val="dk1"/>
                </a:solidFill>
                <a:latin typeface="Calibri"/>
                <a:ea typeface="Calibri"/>
                <a:cs typeface="Calibri"/>
                <a:sym typeface="Calibri"/>
              </a:endParaRPr>
            </a:p>
          </p:txBody>
        </p:sp>
      </p:grpSp>
      <p:sp>
        <p:nvSpPr>
          <p:cNvPr id="486" name="Google Shape;486;p38"/>
          <p:cNvSpPr txBox="1"/>
          <p:nvPr/>
        </p:nvSpPr>
        <p:spPr>
          <a:xfrm>
            <a:off x="8280820" y="1011275"/>
            <a:ext cx="7878000" cy="1385400"/>
          </a:xfrm>
          <a:prstGeom prst="rect">
            <a:avLst/>
          </a:prstGeom>
          <a:noFill/>
          <a:ln>
            <a:noFill/>
          </a:ln>
        </p:spPr>
        <p:txBody>
          <a:bodyPr anchorCtr="0" anchor="t" bIns="0" lIns="0" spcFirstLastPara="1" rIns="0" wrap="square" tIns="0">
            <a:spAutoFit/>
          </a:bodyPr>
          <a:lstStyle/>
          <a:p>
            <a:pPr indent="0" lvl="0" marL="0" marR="0" rtl="0" algn="r">
              <a:lnSpc>
                <a:spcPct val="120000"/>
              </a:lnSpc>
              <a:spcBef>
                <a:spcPts val="0"/>
              </a:spcBef>
              <a:spcAft>
                <a:spcPts val="0"/>
              </a:spcAft>
              <a:buNone/>
            </a:pPr>
            <a:r>
              <a:rPr lang="en-US" sz="9000">
                <a:solidFill>
                  <a:srgbClr val="EDECEC"/>
                </a:solidFill>
                <a:latin typeface="Francois One"/>
                <a:ea typeface="Francois One"/>
                <a:cs typeface="Francois One"/>
                <a:sym typeface="Francois One"/>
              </a:rPr>
              <a:t>Patrón DAO</a:t>
            </a:r>
            <a:endParaRPr/>
          </a:p>
        </p:txBody>
      </p:sp>
      <p:sp>
        <p:nvSpPr>
          <p:cNvPr id="487" name="Google Shape;487;p38"/>
          <p:cNvSpPr txBox="1"/>
          <p:nvPr/>
        </p:nvSpPr>
        <p:spPr>
          <a:xfrm>
            <a:off x="5356225" y="3039525"/>
            <a:ext cx="12274800" cy="1520700"/>
          </a:xfrm>
          <a:prstGeom prst="rect">
            <a:avLst/>
          </a:prstGeom>
          <a:noFill/>
          <a:ln>
            <a:noFill/>
          </a:ln>
        </p:spPr>
        <p:txBody>
          <a:bodyPr anchorCtr="0" anchor="t" bIns="0" lIns="0" spcFirstLastPara="1" rIns="0" wrap="square" tIns="0">
            <a:spAutoFit/>
          </a:bodyPr>
          <a:lstStyle/>
          <a:p>
            <a:pPr indent="0" lvl="0" marL="0" marR="0" rtl="0" algn="r">
              <a:lnSpc>
                <a:spcPct val="140000"/>
              </a:lnSpc>
              <a:spcBef>
                <a:spcPts val="0"/>
              </a:spcBef>
              <a:spcAft>
                <a:spcPts val="0"/>
              </a:spcAft>
              <a:buNone/>
            </a:pPr>
            <a:r>
              <a:rPr lang="en-US" sz="2600">
                <a:solidFill>
                  <a:srgbClr val="293D2F"/>
                </a:solidFill>
                <a:latin typeface="Lato"/>
                <a:ea typeface="Lato"/>
                <a:cs typeface="Lato"/>
                <a:sym typeface="Lato"/>
              </a:rPr>
              <a:t>Es un patrón de diseño en la programación orientada a objetos que proporciona una abstracción para acceder a datos desde una fuente de datos (como una base de datos) de manera encapsulada y separada de la lógica del negocio.</a:t>
            </a:r>
            <a:endParaRPr/>
          </a:p>
        </p:txBody>
      </p:sp>
      <p:pic>
        <p:nvPicPr>
          <p:cNvPr id="488" name="Google Shape;488;p38"/>
          <p:cNvPicPr preferRelativeResize="0"/>
          <p:nvPr/>
        </p:nvPicPr>
        <p:blipFill rotWithShape="1">
          <a:blip r:embed="rId3">
            <a:alphaModFix amt="15000"/>
          </a:blip>
          <a:srcRect b="0" l="0" r="0" t="0"/>
          <a:stretch/>
        </p:blipFill>
        <p:spPr>
          <a:xfrm>
            <a:off x="12768796" y="7991107"/>
            <a:ext cx="1949149" cy="1781037"/>
          </a:xfrm>
          <a:prstGeom prst="rect">
            <a:avLst/>
          </a:prstGeom>
          <a:noFill/>
          <a:ln>
            <a:noFill/>
          </a:ln>
        </p:spPr>
      </p:pic>
      <p:pic>
        <p:nvPicPr>
          <p:cNvPr id="489" name="Google Shape;489;p38"/>
          <p:cNvPicPr preferRelativeResize="0"/>
          <p:nvPr/>
        </p:nvPicPr>
        <p:blipFill>
          <a:blip r:embed="rId4">
            <a:alphaModFix/>
          </a:blip>
          <a:stretch>
            <a:fillRect/>
          </a:stretch>
        </p:blipFill>
        <p:spPr>
          <a:xfrm>
            <a:off x="69757" y="5419644"/>
            <a:ext cx="14269850" cy="4142875"/>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83"/>
                                        </p:tgtEl>
                                        <p:attrNameLst>
                                          <p:attrName>style.visibility</p:attrName>
                                        </p:attrNameLst>
                                      </p:cBhvr>
                                      <p:to>
                                        <p:strVal val="visible"/>
                                      </p:to>
                                    </p:set>
                                    <p:animEffect filter="fade" transition="in">
                                      <p:cBhvr>
                                        <p:cTn dur="500"/>
                                        <p:tgtEl>
                                          <p:spTgt spid="483"/>
                                        </p:tgtEl>
                                      </p:cBhvr>
                                    </p:animEffect>
                                  </p:childTnLst>
                                </p:cTn>
                              </p:par>
                              <p:par>
                                <p:cTn fill="hold" nodeType="withEffect" presetClass="entr" presetID="10" presetSubtype="0">
                                  <p:stCondLst>
                                    <p:cond delay="0"/>
                                  </p:stCondLst>
                                  <p:childTnLst>
                                    <p:set>
                                      <p:cBhvr>
                                        <p:cTn dur="1" fill="hold">
                                          <p:stCondLst>
                                            <p:cond delay="0"/>
                                          </p:stCondLst>
                                        </p:cTn>
                                        <p:tgtEl>
                                          <p:spTgt spid="486"/>
                                        </p:tgtEl>
                                        <p:attrNameLst>
                                          <p:attrName>style.visibility</p:attrName>
                                        </p:attrNameLst>
                                      </p:cBhvr>
                                      <p:to>
                                        <p:strVal val="visible"/>
                                      </p:to>
                                    </p:set>
                                    <p:animEffect filter="fade" transition="in">
                                      <p:cBhvr>
                                        <p:cTn dur="500"/>
                                        <p:tgtEl>
                                          <p:spTgt spid="486"/>
                                        </p:tgtEl>
                                      </p:cBhvr>
                                    </p:animEffect>
                                  </p:childTnLst>
                                </p:cTn>
                              </p:par>
                              <p:par>
                                <p:cTn fill="hold" nodeType="withEffect" presetClass="entr" presetID="10" presetSubtype="0">
                                  <p:stCondLst>
                                    <p:cond delay="0"/>
                                  </p:stCondLst>
                                  <p:childTnLst>
                                    <p:set>
                                      <p:cBhvr>
                                        <p:cTn dur="1" fill="hold">
                                          <p:stCondLst>
                                            <p:cond delay="0"/>
                                          </p:stCondLst>
                                        </p:cTn>
                                        <p:tgtEl>
                                          <p:spTgt spid="487"/>
                                        </p:tgtEl>
                                        <p:attrNameLst>
                                          <p:attrName>style.visibility</p:attrName>
                                        </p:attrNameLst>
                                      </p:cBhvr>
                                      <p:to>
                                        <p:strVal val="visible"/>
                                      </p:to>
                                    </p:set>
                                    <p:animEffect filter="fade" transition="in">
                                      <p:cBhvr>
                                        <p:cTn dur="500"/>
                                        <p:tgtEl>
                                          <p:spTgt spid="487"/>
                                        </p:tgtEl>
                                      </p:cBhvr>
                                    </p:animEffect>
                                  </p:childTnLst>
                                </p:cTn>
                              </p:par>
                            </p:childTnLst>
                          </p:cTn>
                        </p:par>
                        <p:par>
                          <p:cTn fill="hold">
                            <p:stCondLst>
                              <p:cond delay="500"/>
                            </p:stCondLst>
                            <p:childTnLst>
                              <p:par>
                                <p:cTn fill="hold" nodeType="afterEffect" presetClass="entr" presetID="10" presetSubtype="0">
                                  <p:stCondLst>
                                    <p:cond delay="0"/>
                                  </p:stCondLst>
                                  <p:childTnLst>
                                    <p:set>
                                      <p:cBhvr>
                                        <p:cTn dur="1" fill="hold">
                                          <p:stCondLst>
                                            <p:cond delay="0"/>
                                          </p:stCondLst>
                                        </p:cTn>
                                        <p:tgtEl>
                                          <p:spTgt spid="489"/>
                                        </p:tgtEl>
                                        <p:attrNameLst>
                                          <p:attrName>style.visibility</p:attrName>
                                        </p:attrNameLst>
                                      </p:cBhvr>
                                      <p:to>
                                        <p:strVal val="visible"/>
                                      </p:to>
                                    </p:set>
                                    <p:animEffect filter="fade" transition="in">
                                      <p:cBhvr>
                                        <p:cTn dur="1000"/>
                                        <p:tgtEl>
                                          <p:spTgt spid="489"/>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EDECEC"/>
        </a:solidFill>
      </p:bgPr>
    </p:bg>
    <p:spTree>
      <p:nvGrpSpPr>
        <p:cNvPr id="493" name="Shape 493"/>
        <p:cNvGrpSpPr/>
        <p:nvPr/>
      </p:nvGrpSpPr>
      <p:grpSpPr>
        <a:xfrm>
          <a:off x="0" y="0"/>
          <a:ext cx="0" cy="0"/>
          <a:chOff x="0" y="0"/>
          <a:chExt cx="0" cy="0"/>
        </a:xfrm>
      </p:grpSpPr>
      <p:grpSp>
        <p:nvGrpSpPr>
          <p:cNvPr id="494" name="Google Shape;494;p39"/>
          <p:cNvGrpSpPr/>
          <p:nvPr/>
        </p:nvGrpSpPr>
        <p:grpSpPr>
          <a:xfrm>
            <a:off x="-1143212" y="5892825"/>
            <a:ext cx="21162877" cy="4908556"/>
            <a:chOff x="0" y="-47625"/>
            <a:chExt cx="2082325" cy="1292780"/>
          </a:xfrm>
        </p:grpSpPr>
        <p:sp>
          <p:nvSpPr>
            <p:cNvPr id="495" name="Google Shape;495;p39"/>
            <p:cNvSpPr/>
            <p:nvPr/>
          </p:nvSpPr>
          <p:spPr>
            <a:xfrm>
              <a:off x="0" y="0"/>
              <a:ext cx="2082325" cy="1245155"/>
            </a:xfrm>
            <a:custGeom>
              <a:rect b="b" l="l" r="r" t="t"/>
              <a:pathLst>
                <a:path extrusionOk="0" h="1245155" w="2082325">
                  <a:moveTo>
                    <a:pt x="49939" y="0"/>
                  </a:moveTo>
                  <a:lnTo>
                    <a:pt x="2032385" y="0"/>
                  </a:lnTo>
                  <a:cubicBezTo>
                    <a:pt x="2059966" y="0"/>
                    <a:pt x="2082325" y="22359"/>
                    <a:pt x="2082325" y="49939"/>
                  </a:cubicBezTo>
                  <a:lnTo>
                    <a:pt x="2082325" y="1195216"/>
                  </a:lnTo>
                  <a:cubicBezTo>
                    <a:pt x="2082325" y="1222796"/>
                    <a:pt x="2059966" y="1245155"/>
                    <a:pt x="2032385" y="1245155"/>
                  </a:cubicBezTo>
                  <a:lnTo>
                    <a:pt x="49939" y="1245155"/>
                  </a:lnTo>
                  <a:cubicBezTo>
                    <a:pt x="36695" y="1245155"/>
                    <a:pt x="23992" y="1239894"/>
                    <a:pt x="14627" y="1230528"/>
                  </a:cubicBezTo>
                  <a:cubicBezTo>
                    <a:pt x="5261" y="1221163"/>
                    <a:pt x="0" y="1208460"/>
                    <a:pt x="0" y="1195216"/>
                  </a:cubicBezTo>
                  <a:lnTo>
                    <a:pt x="0" y="49939"/>
                  </a:lnTo>
                  <a:cubicBezTo>
                    <a:pt x="0" y="22359"/>
                    <a:pt x="22359" y="0"/>
                    <a:pt x="49939" y="0"/>
                  </a:cubicBezTo>
                  <a:close/>
                </a:path>
              </a:pathLst>
            </a:custGeom>
            <a:solidFill>
              <a:srgbClr val="33643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96" name="Google Shape;496;p39"/>
            <p:cNvSpPr txBox="1"/>
            <p:nvPr/>
          </p:nvSpPr>
          <p:spPr>
            <a:xfrm>
              <a:off x="0" y="-47625"/>
              <a:ext cx="812700" cy="860400"/>
            </a:xfrm>
            <a:prstGeom prst="rect">
              <a:avLst/>
            </a:prstGeom>
            <a:noFill/>
            <a:ln>
              <a:noFill/>
            </a:ln>
          </p:spPr>
          <p:txBody>
            <a:bodyPr anchorCtr="0" anchor="ctr" bIns="50800" lIns="50800" spcFirstLastPara="1" rIns="50800" wrap="square" tIns="50800">
              <a:noAutofit/>
            </a:bodyPr>
            <a:lstStyle/>
            <a:p>
              <a:pPr indent="0" lvl="0" marL="0" marR="0" rtl="0" algn="ctr">
                <a:lnSpc>
                  <a:spcPct val="186611"/>
                </a:lnSpc>
                <a:spcBef>
                  <a:spcPts val="0"/>
                </a:spcBef>
                <a:spcAft>
                  <a:spcPts val="0"/>
                </a:spcAft>
                <a:buNone/>
              </a:pPr>
              <a:r>
                <a:t/>
              </a:r>
              <a:endParaRPr sz="1800">
                <a:solidFill>
                  <a:schemeClr val="dk1"/>
                </a:solidFill>
                <a:latin typeface="Calibri"/>
                <a:ea typeface="Calibri"/>
                <a:cs typeface="Calibri"/>
                <a:sym typeface="Calibri"/>
              </a:endParaRPr>
            </a:p>
          </p:txBody>
        </p:sp>
      </p:grpSp>
      <p:sp>
        <p:nvSpPr>
          <p:cNvPr id="497" name="Google Shape;497;p39"/>
          <p:cNvSpPr txBox="1"/>
          <p:nvPr/>
        </p:nvSpPr>
        <p:spPr>
          <a:xfrm>
            <a:off x="2376952" y="105050"/>
            <a:ext cx="12969900" cy="1385400"/>
          </a:xfrm>
          <a:prstGeom prst="rect">
            <a:avLst/>
          </a:prstGeom>
          <a:noFill/>
          <a:ln>
            <a:noFill/>
          </a:ln>
        </p:spPr>
        <p:txBody>
          <a:bodyPr anchorCtr="0" anchor="t" bIns="0" lIns="0" spcFirstLastPara="1" rIns="0" wrap="square" tIns="0">
            <a:spAutoFit/>
          </a:bodyPr>
          <a:lstStyle/>
          <a:p>
            <a:pPr indent="0" lvl="0" marL="0" marR="0" rtl="0" algn="just">
              <a:lnSpc>
                <a:spcPct val="120000"/>
              </a:lnSpc>
              <a:spcBef>
                <a:spcPts val="0"/>
              </a:spcBef>
              <a:spcAft>
                <a:spcPts val="0"/>
              </a:spcAft>
              <a:buNone/>
            </a:pPr>
            <a:r>
              <a:rPr lang="en-US" sz="9000">
                <a:solidFill>
                  <a:srgbClr val="293D2F"/>
                </a:solidFill>
                <a:latin typeface="Francois One"/>
                <a:ea typeface="Francois One"/>
                <a:cs typeface="Francois One"/>
                <a:sym typeface="Francois One"/>
              </a:rPr>
              <a:t>JPA (Java Persistence API)</a:t>
            </a:r>
            <a:endParaRPr/>
          </a:p>
        </p:txBody>
      </p:sp>
      <p:sp>
        <p:nvSpPr>
          <p:cNvPr id="498" name="Google Shape;498;p39"/>
          <p:cNvSpPr txBox="1"/>
          <p:nvPr/>
        </p:nvSpPr>
        <p:spPr>
          <a:xfrm>
            <a:off x="650637" y="1490450"/>
            <a:ext cx="17575200" cy="1239000"/>
          </a:xfrm>
          <a:prstGeom prst="rect">
            <a:avLst/>
          </a:prstGeom>
          <a:noFill/>
          <a:ln>
            <a:noFill/>
          </a:ln>
        </p:spPr>
        <p:txBody>
          <a:bodyPr anchorCtr="0" anchor="t" bIns="0" lIns="0" spcFirstLastPara="1" rIns="0" wrap="square" tIns="0">
            <a:spAutoFit/>
          </a:bodyPr>
          <a:lstStyle/>
          <a:p>
            <a:pPr indent="0" lvl="0" marL="0" marR="0" rtl="0" algn="l">
              <a:lnSpc>
                <a:spcPct val="130000"/>
              </a:lnSpc>
              <a:spcBef>
                <a:spcPts val="0"/>
              </a:spcBef>
              <a:spcAft>
                <a:spcPts val="0"/>
              </a:spcAft>
              <a:buNone/>
            </a:pPr>
            <a:r>
              <a:rPr lang="en-US" sz="3500">
                <a:solidFill>
                  <a:srgbClr val="293D2F"/>
                </a:solidFill>
                <a:latin typeface="Lato"/>
                <a:ea typeface="Lato"/>
                <a:cs typeface="Lato"/>
                <a:sym typeface="Lato"/>
              </a:rPr>
              <a:t>Es una especificación de Java que define un estándar para el mapeo objeto-relacional (ORM, por sus siglas en inglés) en aplicaciones Java.</a:t>
            </a:r>
            <a:endParaRPr/>
          </a:p>
        </p:txBody>
      </p:sp>
      <p:sp>
        <p:nvSpPr>
          <p:cNvPr id="499" name="Google Shape;499;p39"/>
          <p:cNvSpPr txBox="1"/>
          <p:nvPr/>
        </p:nvSpPr>
        <p:spPr>
          <a:xfrm>
            <a:off x="1493315" y="3048188"/>
            <a:ext cx="3777300" cy="538500"/>
          </a:xfrm>
          <a:prstGeom prst="rect">
            <a:avLst/>
          </a:prstGeom>
          <a:noFill/>
          <a:ln>
            <a:noFill/>
          </a:ln>
        </p:spPr>
        <p:txBody>
          <a:bodyPr anchorCtr="0" anchor="t" bIns="0" lIns="0" spcFirstLastPara="1" rIns="0" wrap="square" tIns="0">
            <a:spAutoFit/>
          </a:bodyPr>
          <a:lstStyle/>
          <a:p>
            <a:pPr indent="0" lvl="0" marL="0" marR="0" rtl="0" algn="just">
              <a:lnSpc>
                <a:spcPct val="120005"/>
              </a:lnSpc>
              <a:spcBef>
                <a:spcPts val="0"/>
              </a:spcBef>
              <a:spcAft>
                <a:spcPts val="0"/>
              </a:spcAft>
              <a:buNone/>
            </a:pPr>
            <a:r>
              <a:rPr b="1" lang="en-US" sz="3499">
                <a:solidFill>
                  <a:srgbClr val="336430"/>
                </a:solidFill>
                <a:latin typeface="Lato"/>
                <a:ea typeface="Lato"/>
                <a:cs typeface="Lato"/>
                <a:sym typeface="Lato"/>
              </a:rPr>
              <a:t>Entidades</a:t>
            </a:r>
            <a:endParaRPr/>
          </a:p>
        </p:txBody>
      </p:sp>
      <p:sp>
        <p:nvSpPr>
          <p:cNvPr id="500" name="Google Shape;500;p39"/>
          <p:cNvSpPr txBox="1"/>
          <p:nvPr/>
        </p:nvSpPr>
        <p:spPr>
          <a:xfrm>
            <a:off x="932825" y="3721713"/>
            <a:ext cx="4012800" cy="1384800"/>
          </a:xfrm>
          <a:prstGeom prst="rect">
            <a:avLst/>
          </a:prstGeom>
          <a:noFill/>
          <a:ln>
            <a:noFill/>
          </a:ln>
        </p:spPr>
        <p:txBody>
          <a:bodyPr anchorCtr="0" anchor="t" bIns="0" lIns="0" spcFirstLastPara="1" rIns="0" wrap="square" tIns="0">
            <a:spAutoFit/>
          </a:bodyPr>
          <a:lstStyle/>
          <a:p>
            <a:pPr indent="0" lvl="0" marL="0" marR="0" rtl="0" algn="just">
              <a:lnSpc>
                <a:spcPct val="130011"/>
              </a:lnSpc>
              <a:spcBef>
                <a:spcPts val="0"/>
              </a:spcBef>
              <a:spcAft>
                <a:spcPts val="0"/>
              </a:spcAft>
              <a:buNone/>
            </a:pPr>
            <a:r>
              <a:rPr lang="en-US" sz="2499">
                <a:solidFill>
                  <a:srgbClr val="293D2F"/>
                </a:solidFill>
                <a:latin typeface="Lato"/>
                <a:ea typeface="Lato"/>
                <a:cs typeface="Lato"/>
                <a:sym typeface="Lato"/>
              </a:rPr>
              <a:t>Es una clase Java que representa una tabla en la base de datos.</a:t>
            </a:r>
            <a:endParaRPr/>
          </a:p>
        </p:txBody>
      </p:sp>
      <p:sp>
        <p:nvSpPr>
          <p:cNvPr id="501" name="Google Shape;501;p39"/>
          <p:cNvSpPr txBox="1"/>
          <p:nvPr/>
        </p:nvSpPr>
        <p:spPr>
          <a:xfrm>
            <a:off x="6973240" y="3048200"/>
            <a:ext cx="3777300" cy="538500"/>
          </a:xfrm>
          <a:prstGeom prst="rect">
            <a:avLst/>
          </a:prstGeom>
          <a:noFill/>
          <a:ln>
            <a:noFill/>
          </a:ln>
        </p:spPr>
        <p:txBody>
          <a:bodyPr anchorCtr="0" anchor="t" bIns="0" lIns="0" spcFirstLastPara="1" rIns="0" wrap="square" tIns="0">
            <a:spAutoFit/>
          </a:bodyPr>
          <a:lstStyle/>
          <a:p>
            <a:pPr indent="0" lvl="0" marL="0" marR="0" rtl="0" algn="just">
              <a:lnSpc>
                <a:spcPct val="120005"/>
              </a:lnSpc>
              <a:spcBef>
                <a:spcPts val="0"/>
              </a:spcBef>
              <a:spcAft>
                <a:spcPts val="0"/>
              </a:spcAft>
              <a:buNone/>
            </a:pPr>
            <a:r>
              <a:rPr b="1" lang="en-US" sz="3499">
                <a:solidFill>
                  <a:srgbClr val="336430"/>
                </a:solidFill>
                <a:latin typeface="Lato"/>
                <a:ea typeface="Lato"/>
                <a:cs typeface="Lato"/>
                <a:sym typeface="Lato"/>
              </a:rPr>
              <a:t>Consultas JPQL</a:t>
            </a:r>
            <a:endParaRPr/>
          </a:p>
        </p:txBody>
      </p:sp>
      <p:sp>
        <p:nvSpPr>
          <p:cNvPr id="502" name="Google Shape;502;p39"/>
          <p:cNvSpPr txBox="1"/>
          <p:nvPr/>
        </p:nvSpPr>
        <p:spPr>
          <a:xfrm>
            <a:off x="6678038" y="3751363"/>
            <a:ext cx="4367700" cy="1884900"/>
          </a:xfrm>
          <a:prstGeom prst="rect">
            <a:avLst/>
          </a:prstGeom>
          <a:noFill/>
          <a:ln>
            <a:noFill/>
          </a:ln>
        </p:spPr>
        <p:txBody>
          <a:bodyPr anchorCtr="0" anchor="t" bIns="0" lIns="0" spcFirstLastPara="1" rIns="0" wrap="square" tIns="0">
            <a:spAutoFit/>
          </a:bodyPr>
          <a:lstStyle/>
          <a:p>
            <a:pPr indent="0" lvl="0" marL="0" marR="0" rtl="0" algn="just">
              <a:lnSpc>
                <a:spcPct val="130011"/>
              </a:lnSpc>
              <a:spcBef>
                <a:spcPts val="0"/>
              </a:spcBef>
              <a:spcAft>
                <a:spcPts val="0"/>
              </a:spcAft>
              <a:buNone/>
            </a:pPr>
            <a:r>
              <a:rPr lang="en-US" sz="2499">
                <a:solidFill>
                  <a:srgbClr val="293D2F"/>
                </a:solidFill>
                <a:latin typeface="Lato"/>
                <a:ea typeface="Lato"/>
                <a:cs typeface="Lato"/>
                <a:sym typeface="Lato"/>
              </a:rPr>
              <a:t>Lenguaje de consulta similar al SQL, pero orientado a objetos. Realiza consultas sobre las entidades y sus relaciones.</a:t>
            </a:r>
            <a:endParaRPr/>
          </a:p>
        </p:txBody>
      </p:sp>
      <p:sp>
        <p:nvSpPr>
          <p:cNvPr id="503" name="Google Shape;503;p39"/>
          <p:cNvSpPr txBox="1"/>
          <p:nvPr/>
        </p:nvSpPr>
        <p:spPr>
          <a:xfrm>
            <a:off x="13217164" y="2951938"/>
            <a:ext cx="3777300" cy="538500"/>
          </a:xfrm>
          <a:prstGeom prst="rect">
            <a:avLst/>
          </a:prstGeom>
          <a:noFill/>
          <a:ln>
            <a:noFill/>
          </a:ln>
        </p:spPr>
        <p:txBody>
          <a:bodyPr anchorCtr="0" anchor="t" bIns="0" lIns="0" spcFirstLastPara="1" rIns="0" wrap="square" tIns="0">
            <a:spAutoFit/>
          </a:bodyPr>
          <a:lstStyle/>
          <a:p>
            <a:pPr indent="0" lvl="0" marL="0" marR="0" rtl="0" algn="just">
              <a:lnSpc>
                <a:spcPct val="120005"/>
              </a:lnSpc>
              <a:spcBef>
                <a:spcPts val="0"/>
              </a:spcBef>
              <a:spcAft>
                <a:spcPts val="0"/>
              </a:spcAft>
              <a:buNone/>
            </a:pPr>
            <a:r>
              <a:rPr b="1" lang="en-US" sz="3499">
                <a:solidFill>
                  <a:srgbClr val="336430"/>
                </a:solidFill>
                <a:latin typeface="Lato"/>
                <a:ea typeface="Lato"/>
                <a:cs typeface="Lato"/>
                <a:sym typeface="Lato"/>
              </a:rPr>
              <a:t>Persistencia</a:t>
            </a:r>
            <a:endParaRPr/>
          </a:p>
        </p:txBody>
      </p:sp>
      <p:sp>
        <p:nvSpPr>
          <p:cNvPr id="504" name="Google Shape;504;p39"/>
          <p:cNvSpPr txBox="1"/>
          <p:nvPr/>
        </p:nvSpPr>
        <p:spPr>
          <a:xfrm>
            <a:off x="13024675" y="3712957"/>
            <a:ext cx="3777300" cy="884700"/>
          </a:xfrm>
          <a:prstGeom prst="rect">
            <a:avLst/>
          </a:prstGeom>
          <a:noFill/>
          <a:ln>
            <a:noFill/>
          </a:ln>
        </p:spPr>
        <p:txBody>
          <a:bodyPr anchorCtr="0" anchor="t" bIns="0" lIns="0" spcFirstLastPara="1" rIns="0" wrap="square" tIns="0">
            <a:spAutoFit/>
          </a:bodyPr>
          <a:lstStyle/>
          <a:p>
            <a:pPr indent="0" lvl="0" marL="0" marR="0" rtl="0" algn="just">
              <a:lnSpc>
                <a:spcPct val="130011"/>
              </a:lnSpc>
              <a:spcBef>
                <a:spcPts val="0"/>
              </a:spcBef>
              <a:spcAft>
                <a:spcPts val="0"/>
              </a:spcAft>
              <a:buNone/>
            </a:pPr>
            <a:r>
              <a:rPr lang="en-US" sz="2499">
                <a:solidFill>
                  <a:srgbClr val="293D2F"/>
                </a:solidFill>
                <a:latin typeface="Lato"/>
                <a:ea typeface="Lato"/>
                <a:cs typeface="Lato"/>
                <a:sym typeface="Lato"/>
              </a:rPr>
              <a:t>M</a:t>
            </a:r>
            <a:r>
              <a:rPr lang="en-US" sz="2499">
                <a:solidFill>
                  <a:srgbClr val="293D2F"/>
                </a:solidFill>
                <a:latin typeface="Lato"/>
                <a:ea typeface="Lato"/>
                <a:cs typeface="Lato"/>
                <a:sym typeface="Lato"/>
              </a:rPr>
              <a:t>aneja el ciclo de vida de los objetos persistentes</a:t>
            </a:r>
            <a:endParaRPr/>
          </a:p>
        </p:txBody>
      </p:sp>
      <p:pic>
        <p:nvPicPr>
          <p:cNvPr id="505" name="Google Shape;505;p39"/>
          <p:cNvPicPr preferRelativeResize="0"/>
          <p:nvPr/>
        </p:nvPicPr>
        <p:blipFill>
          <a:blip r:embed="rId3">
            <a:alphaModFix/>
          </a:blip>
          <a:stretch>
            <a:fillRect/>
          </a:stretch>
        </p:blipFill>
        <p:spPr>
          <a:xfrm>
            <a:off x="5956274" y="6178197"/>
            <a:ext cx="6375449" cy="4004200"/>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97"/>
                                        </p:tgtEl>
                                        <p:attrNameLst>
                                          <p:attrName>style.visibility</p:attrName>
                                        </p:attrNameLst>
                                      </p:cBhvr>
                                      <p:to>
                                        <p:strVal val="visible"/>
                                      </p:to>
                                    </p:set>
                                    <p:animEffect filter="fade" transition="in">
                                      <p:cBhvr>
                                        <p:cTn dur="500"/>
                                        <p:tgtEl>
                                          <p:spTgt spid="497"/>
                                        </p:tgtEl>
                                      </p:cBhvr>
                                    </p:animEffect>
                                  </p:childTnLst>
                                </p:cTn>
                              </p:par>
                              <p:par>
                                <p:cTn fill="hold" nodeType="withEffect" presetClass="entr" presetID="10" presetSubtype="0">
                                  <p:stCondLst>
                                    <p:cond delay="0"/>
                                  </p:stCondLst>
                                  <p:childTnLst>
                                    <p:set>
                                      <p:cBhvr>
                                        <p:cTn dur="1" fill="hold">
                                          <p:stCondLst>
                                            <p:cond delay="0"/>
                                          </p:stCondLst>
                                        </p:cTn>
                                        <p:tgtEl>
                                          <p:spTgt spid="498"/>
                                        </p:tgtEl>
                                        <p:attrNameLst>
                                          <p:attrName>style.visibility</p:attrName>
                                        </p:attrNameLst>
                                      </p:cBhvr>
                                      <p:to>
                                        <p:strVal val="visible"/>
                                      </p:to>
                                    </p:set>
                                    <p:animEffect filter="fade" transition="in">
                                      <p:cBhvr>
                                        <p:cTn dur="500"/>
                                        <p:tgtEl>
                                          <p:spTgt spid="498"/>
                                        </p:tgtEl>
                                      </p:cBhvr>
                                    </p:animEffect>
                                  </p:childTnLst>
                                </p:cTn>
                              </p:par>
                              <p:par>
                                <p:cTn fill="hold" nodeType="withEffect" presetClass="entr" presetID="10" presetSubtype="0">
                                  <p:stCondLst>
                                    <p:cond delay="0"/>
                                  </p:stCondLst>
                                  <p:childTnLst>
                                    <p:set>
                                      <p:cBhvr>
                                        <p:cTn dur="1" fill="hold">
                                          <p:stCondLst>
                                            <p:cond delay="0"/>
                                          </p:stCondLst>
                                        </p:cTn>
                                        <p:tgtEl>
                                          <p:spTgt spid="499"/>
                                        </p:tgtEl>
                                        <p:attrNameLst>
                                          <p:attrName>style.visibility</p:attrName>
                                        </p:attrNameLst>
                                      </p:cBhvr>
                                      <p:to>
                                        <p:strVal val="visible"/>
                                      </p:to>
                                    </p:set>
                                    <p:animEffect filter="fade" transition="in">
                                      <p:cBhvr>
                                        <p:cTn dur="1000"/>
                                        <p:tgtEl>
                                          <p:spTgt spid="499"/>
                                        </p:tgtEl>
                                      </p:cBhvr>
                                    </p:animEffect>
                                  </p:childTnLst>
                                </p:cTn>
                              </p:par>
                              <p:par>
                                <p:cTn fill="hold" nodeType="withEffect" presetClass="entr" presetID="10" presetSubtype="0">
                                  <p:stCondLst>
                                    <p:cond delay="0"/>
                                  </p:stCondLst>
                                  <p:childTnLst>
                                    <p:set>
                                      <p:cBhvr>
                                        <p:cTn dur="1" fill="hold">
                                          <p:stCondLst>
                                            <p:cond delay="0"/>
                                          </p:stCondLst>
                                        </p:cTn>
                                        <p:tgtEl>
                                          <p:spTgt spid="500"/>
                                        </p:tgtEl>
                                        <p:attrNameLst>
                                          <p:attrName>style.visibility</p:attrName>
                                        </p:attrNameLst>
                                      </p:cBhvr>
                                      <p:to>
                                        <p:strVal val="visible"/>
                                      </p:to>
                                    </p:set>
                                    <p:animEffect filter="fade" transition="in">
                                      <p:cBhvr>
                                        <p:cTn dur="1000"/>
                                        <p:tgtEl>
                                          <p:spTgt spid="500"/>
                                        </p:tgtEl>
                                      </p:cBhvr>
                                    </p:animEffect>
                                  </p:childTnLst>
                                </p:cTn>
                              </p:par>
                              <p:par>
                                <p:cTn fill="hold" nodeType="withEffect" presetClass="entr" presetID="10" presetSubtype="0">
                                  <p:stCondLst>
                                    <p:cond delay="0"/>
                                  </p:stCondLst>
                                  <p:childTnLst>
                                    <p:set>
                                      <p:cBhvr>
                                        <p:cTn dur="1" fill="hold">
                                          <p:stCondLst>
                                            <p:cond delay="0"/>
                                          </p:stCondLst>
                                        </p:cTn>
                                        <p:tgtEl>
                                          <p:spTgt spid="501"/>
                                        </p:tgtEl>
                                        <p:attrNameLst>
                                          <p:attrName>style.visibility</p:attrName>
                                        </p:attrNameLst>
                                      </p:cBhvr>
                                      <p:to>
                                        <p:strVal val="visible"/>
                                      </p:to>
                                    </p:set>
                                    <p:animEffect filter="fade" transition="in">
                                      <p:cBhvr>
                                        <p:cTn dur="1000"/>
                                        <p:tgtEl>
                                          <p:spTgt spid="501"/>
                                        </p:tgtEl>
                                      </p:cBhvr>
                                    </p:animEffect>
                                  </p:childTnLst>
                                </p:cTn>
                              </p:par>
                              <p:par>
                                <p:cTn fill="hold" nodeType="withEffect" presetClass="entr" presetID="10" presetSubtype="0">
                                  <p:stCondLst>
                                    <p:cond delay="0"/>
                                  </p:stCondLst>
                                  <p:childTnLst>
                                    <p:set>
                                      <p:cBhvr>
                                        <p:cTn dur="1" fill="hold">
                                          <p:stCondLst>
                                            <p:cond delay="0"/>
                                          </p:stCondLst>
                                        </p:cTn>
                                        <p:tgtEl>
                                          <p:spTgt spid="502"/>
                                        </p:tgtEl>
                                        <p:attrNameLst>
                                          <p:attrName>style.visibility</p:attrName>
                                        </p:attrNameLst>
                                      </p:cBhvr>
                                      <p:to>
                                        <p:strVal val="visible"/>
                                      </p:to>
                                    </p:set>
                                    <p:animEffect filter="fade" transition="in">
                                      <p:cBhvr>
                                        <p:cTn dur="1000"/>
                                        <p:tgtEl>
                                          <p:spTgt spid="502"/>
                                        </p:tgtEl>
                                      </p:cBhvr>
                                    </p:animEffect>
                                  </p:childTnLst>
                                </p:cTn>
                              </p:par>
                              <p:par>
                                <p:cTn fill="hold" nodeType="withEffect" presetClass="entr" presetID="10" presetSubtype="0">
                                  <p:stCondLst>
                                    <p:cond delay="0"/>
                                  </p:stCondLst>
                                  <p:childTnLst>
                                    <p:set>
                                      <p:cBhvr>
                                        <p:cTn dur="1" fill="hold">
                                          <p:stCondLst>
                                            <p:cond delay="0"/>
                                          </p:stCondLst>
                                        </p:cTn>
                                        <p:tgtEl>
                                          <p:spTgt spid="503"/>
                                        </p:tgtEl>
                                        <p:attrNameLst>
                                          <p:attrName>style.visibility</p:attrName>
                                        </p:attrNameLst>
                                      </p:cBhvr>
                                      <p:to>
                                        <p:strVal val="visible"/>
                                      </p:to>
                                    </p:set>
                                    <p:animEffect filter="fade" transition="in">
                                      <p:cBhvr>
                                        <p:cTn dur="1000"/>
                                        <p:tgtEl>
                                          <p:spTgt spid="503"/>
                                        </p:tgtEl>
                                      </p:cBhvr>
                                    </p:animEffect>
                                  </p:childTnLst>
                                </p:cTn>
                              </p:par>
                              <p:par>
                                <p:cTn fill="hold" nodeType="withEffect" presetClass="entr" presetID="10" presetSubtype="0">
                                  <p:stCondLst>
                                    <p:cond delay="0"/>
                                  </p:stCondLst>
                                  <p:childTnLst>
                                    <p:set>
                                      <p:cBhvr>
                                        <p:cTn dur="1" fill="hold">
                                          <p:stCondLst>
                                            <p:cond delay="0"/>
                                          </p:stCondLst>
                                        </p:cTn>
                                        <p:tgtEl>
                                          <p:spTgt spid="504"/>
                                        </p:tgtEl>
                                        <p:attrNameLst>
                                          <p:attrName>style.visibility</p:attrName>
                                        </p:attrNameLst>
                                      </p:cBhvr>
                                      <p:to>
                                        <p:strVal val="visible"/>
                                      </p:to>
                                    </p:set>
                                    <p:animEffect filter="fade" transition="in">
                                      <p:cBhvr>
                                        <p:cTn dur="1000"/>
                                        <p:tgtEl>
                                          <p:spTgt spid="504"/>
                                        </p:tgtEl>
                                      </p:cBhvr>
                                    </p:animEffect>
                                  </p:childTnLst>
                                </p:cTn>
                              </p:par>
                            </p:childTnLst>
                          </p:cTn>
                        </p:par>
                        <p:par>
                          <p:cTn fill="hold">
                            <p:stCondLst>
                              <p:cond delay="1000"/>
                            </p:stCondLst>
                            <p:childTnLst>
                              <p:par>
                                <p:cTn fill="hold" nodeType="afterEffect" presetClass="entr" presetID="10" presetSubtype="0">
                                  <p:stCondLst>
                                    <p:cond delay="0"/>
                                  </p:stCondLst>
                                  <p:childTnLst>
                                    <p:set>
                                      <p:cBhvr>
                                        <p:cTn dur="1" fill="hold">
                                          <p:stCondLst>
                                            <p:cond delay="0"/>
                                          </p:stCondLst>
                                        </p:cTn>
                                        <p:tgtEl>
                                          <p:spTgt spid="505"/>
                                        </p:tgtEl>
                                        <p:attrNameLst>
                                          <p:attrName>style.visibility</p:attrName>
                                        </p:attrNameLst>
                                      </p:cBhvr>
                                      <p:to>
                                        <p:strVal val="visible"/>
                                      </p:to>
                                    </p:set>
                                    <p:animEffect filter="fade" transition="in">
                                      <p:cBhvr>
                                        <p:cTn dur="1000"/>
                                        <p:tgtEl>
                                          <p:spTgt spid="505"/>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EDECEC"/>
        </a:solidFill>
      </p:bgPr>
    </p:bg>
    <p:spTree>
      <p:nvGrpSpPr>
        <p:cNvPr id="509" name="Shape 509"/>
        <p:cNvGrpSpPr/>
        <p:nvPr/>
      </p:nvGrpSpPr>
      <p:grpSpPr>
        <a:xfrm>
          <a:off x="0" y="0"/>
          <a:ext cx="0" cy="0"/>
          <a:chOff x="0" y="0"/>
          <a:chExt cx="0" cy="0"/>
        </a:xfrm>
      </p:grpSpPr>
      <p:grpSp>
        <p:nvGrpSpPr>
          <p:cNvPr id="510" name="Google Shape;510;p40"/>
          <p:cNvGrpSpPr/>
          <p:nvPr/>
        </p:nvGrpSpPr>
        <p:grpSpPr>
          <a:xfrm>
            <a:off x="11218600" y="4360471"/>
            <a:ext cx="7906380" cy="6414774"/>
            <a:chOff x="0" y="-47625"/>
            <a:chExt cx="2082325" cy="1292780"/>
          </a:xfrm>
        </p:grpSpPr>
        <p:sp>
          <p:nvSpPr>
            <p:cNvPr id="511" name="Google Shape;511;p40"/>
            <p:cNvSpPr/>
            <p:nvPr/>
          </p:nvSpPr>
          <p:spPr>
            <a:xfrm>
              <a:off x="0" y="0"/>
              <a:ext cx="2082325" cy="1245155"/>
            </a:xfrm>
            <a:custGeom>
              <a:rect b="b" l="l" r="r" t="t"/>
              <a:pathLst>
                <a:path extrusionOk="0" h="1245155" w="2082325">
                  <a:moveTo>
                    <a:pt x="49939" y="0"/>
                  </a:moveTo>
                  <a:lnTo>
                    <a:pt x="2032385" y="0"/>
                  </a:lnTo>
                  <a:cubicBezTo>
                    <a:pt x="2059966" y="0"/>
                    <a:pt x="2082325" y="22359"/>
                    <a:pt x="2082325" y="49939"/>
                  </a:cubicBezTo>
                  <a:lnTo>
                    <a:pt x="2082325" y="1195216"/>
                  </a:lnTo>
                  <a:cubicBezTo>
                    <a:pt x="2082325" y="1222796"/>
                    <a:pt x="2059966" y="1245155"/>
                    <a:pt x="2032385" y="1245155"/>
                  </a:cubicBezTo>
                  <a:lnTo>
                    <a:pt x="49939" y="1245155"/>
                  </a:lnTo>
                  <a:cubicBezTo>
                    <a:pt x="36695" y="1245155"/>
                    <a:pt x="23992" y="1239894"/>
                    <a:pt x="14627" y="1230528"/>
                  </a:cubicBezTo>
                  <a:cubicBezTo>
                    <a:pt x="5261" y="1221163"/>
                    <a:pt x="0" y="1208460"/>
                    <a:pt x="0" y="1195216"/>
                  </a:cubicBezTo>
                  <a:lnTo>
                    <a:pt x="0" y="49939"/>
                  </a:lnTo>
                  <a:cubicBezTo>
                    <a:pt x="0" y="22359"/>
                    <a:pt x="22359" y="0"/>
                    <a:pt x="49939" y="0"/>
                  </a:cubicBezTo>
                  <a:close/>
                </a:path>
              </a:pathLst>
            </a:custGeom>
            <a:solidFill>
              <a:srgbClr val="33643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12" name="Google Shape;512;p40"/>
            <p:cNvSpPr txBox="1"/>
            <p:nvPr/>
          </p:nvSpPr>
          <p:spPr>
            <a:xfrm>
              <a:off x="0" y="-47625"/>
              <a:ext cx="812700" cy="860400"/>
            </a:xfrm>
            <a:prstGeom prst="rect">
              <a:avLst/>
            </a:prstGeom>
            <a:noFill/>
            <a:ln>
              <a:noFill/>
            </a:ln>
          </p:spPr>
          <p:txBody>
            <a:bodyPr anchorCtr="0" anchor="ctr" bIns="50800" lIns="50800" spcFirstLastPara="1" rIns="50800" wrap="square" tIns="50800">
              <a:noAutofit/>
            </a:bodyPr>
            <a:lstStyle/>
            <a:p>
              <a:pPr indent="0" lvl="0" marL="0" marR="0" rtl="0" algn="ctr">
                <a:lnSpc>
                  <a:spcPct val="186611"/>
                </a:lnSpc>
                <a:spcBef>
                  <a:spcPts val="0"/>
                </a:spcBef>
                <a:spcAft>
                  <a:spcPts val="0"/>
                </a:spcAft>
                <a:buNone/>
              </a:pPr>
              <a:r>
                <a:t/>
              </a:r>
              <a:endParaRPr sz="1800">
                <a:solidFill>
                  <a:schemeClr val="dk1"/>
                </a:solidFill>
                <a:latin typeface="Calibri"/>
                <a:ea typeface="Calibri"/>
                <a:cs typeface="Calibri"/>
                <a:sym typeface="Calibri"/>
              </a:endParaRPr>
            </a:p>
          </p:txBody>
        </p:sp>
      </p:grpSp>
      <p:sp>
        <p:nvSpPr>
          <p:cNvPr id="513" name="Google Shape;513;p40"/>
          <p:cNvSpPr txBox="1"/>
          <p:nvPr/>
        </p:nvSpPr>
        <p:spPr>
          <a:xfrm>
            <a:off x="290400" y="7503913"/>
            <a:ext cx="7445700" cy="538500"/>
          </a:xfrm>
          <a:prstGeom prst="rect">
            <a:avLst/>
          </a:prstGeom>
          <a:noFill/>
          <a:ln>
            <a:noFill/>
          </a:ln>
        </p:spPr>
        <p:txBody>
          <a:bodyPr anchorCtr="0" anchor="t" bIns="0" lIns="0" spcFirstLastPara="1" rIns="0" wrap="square" tIns="0">
            <a:spAutoFit/>
          </a:bodyPr>
          <a:lstStyle/>
          <a:p>
            <a:pPr indent="0" lvl="0" marL="0" marR="0" rtl="0" algn="just">
              <a:lnSpc>
                <a:spcPct val="120005"/>
              </a:lnSpc>
              <a:spcBef>
                <a:spcPts val="0"/>
              </a:spcBef>
              <a:spcAft>
                <a:spcPts val="0"/>
              </a:spcAft>
              <a:buNone/>
            </a:pPr>
            <a:r>
              <a:rPr b="1" lang="en-US" sz="3499">
                <a:solidFill>
                  <a:srgbClr val="336430"/>
                </a:solidFill>
                <a:latin typeface="Lato"/>
                <a:ea typeface="Lato"/>
                <a:cs typeface="Lato"/>
                <a:sym typeface="Lato"/>
              </a:rPr>
              <a:t>Manejo Automático de Relaciones</a:t>
            </a:r>
            <a:endParaRPr/>
          </a:p>
        </p:txBody>
      </p:sp>
      <p:sp>
        <p:nvSpPr>
          <p:cNvPr id="514" name="Google Shape;514;p40"/>
          <p:cNvSpPr txBox="1"/>
          <p:nvPr/>
        </p:nvSpPr>
        <p:spPr>
          <a:xfrm>
            <a:off x="290398" y="8187975"/>
            <a:ext cx="6621900" cy="1884900"/>
          </a:xfrm>
          <a:prstGeom prst="rect">
            <a:avLst/>
          </a:prstGeom>
          <a:noFill/>
          <a:ln>
            <a:noFill/>
          </a:ln>
        </p:spPr>
        <p:txBody>
          <a:bodyPr anchorCtr="0" anchor="t" bIns="0" lIns="0" spcFirstLastPara="1" rIns="0" wrap="square" tIns="0">
            <a:spAutoFit/>
          </a:bodyPr>
          <a:lstStyle/>
          <a:p>
            <a:pPr indent="0" lvl="0" marL="0" marR="0" rtl="0" algn="just">
              <a:lnSpc>
                <a:spcPct val="130011"/>
              </a:lnSpc>
              <a:spcBef>
                <a:spcPts val="0"/>
              </a:spcBef>
              <a:spcAft>
                <a:spcPts val="0"/>
              </a:spcAft>
              <a:buNone/>
            </a:pPr>
            <a:r>
              <a:rPr lang="en-US" sz="2499">
                <a:solidFill>
                  <a:srgbClr val="293D2F"/>
                </a:solidFill>
                <a:latin typeface="Lato"/>
                <a:ea typeface="Lato"/>
                <a:cs typeface="Lato"/>
                <a:sym typeface="Lato"/>
              </a:rPr>
              <a:t>Gestiona automáticamente las relaciones entre entidades (uno a muchos, muchos a muchos, etc.), lo que simplifica el código y reduce la posibilidad de errores.</a:t>
            </a:r>
            <a:endParaRPr/>
          </a:p>
        </p:txBody>
      </p:sp>
      <p:sp>
        <p:nvSpPr>
          <p:cNvPr id="515" name="Google Shape;515;p40"/>
          <p:cNvSpPr txBox="1"/>
          <p:nvPr/>
        </p:nvSpPr>
        <p:spPr>
          <a:xfrm>
            <a:off x="10541773" y="87450"/>
            <a:ext cx="4953300" cy="1385400"/>
          </a:xfrm>
          <a:prstGeom prst="rect">
            <a:avLst/>
          </a:prstGeom>
          <a:noFill/>
          <a:ln>
            <a:noFill/>
          </a:ln>
        </p:spPr>
        <p:txBody>
          <a:bodyPr anchorCtr="0" anchor="t" bIns="0" lIns="0" spcFirstLastPara="1" rIns="0" wrap="square" tIns="0">
            <a:spAutoFit/>
          </a:bodyPr>
          <a:lstStyle/>
          <a:p>
            <a:pPr indent="0" lvl="0" marL="0" marR="0" rtl="0" algn="just">
              <a:lnSpc>
                <a:spcPct val="120000"/>
              </a:lnSpc>
              <a:spcBef>
                <a:spcPts val="0"/>
              </a:spcBef>
              <a:spcAft>
                <a:spcPts val="0"/>
              </a:spcAft>
              <a:buNone/>
            </a:pPr>
            <a:r>
              <a:rPr lang="en-US" sz="9000">
                <a:solidFill>
                  <a:srgbClr val="293D2F"/>
                </a:solidFill>
                <a:latin typeface="Francois One"/>
                <a:ea typeface="Francois One"/>
                <a:cs typeface="Francois One"/>
                <a:sym typeface="Francois One"/>
              </a:rPr>
              <a:t>Hibernate</a:t>
            </a:r>
            <a:endParaRPr/>
          </a:p>
        </p:txBody>
      </p:sp>
      <p:sp>
        <p:nvSpPr>
          <p:cNvPr id="516" name="Google Shape;516;p40"/>
          <p:cNvSpPr txBox="1"/>
          <p:nvPr/>
        </p:nvSpPr>
        <p:spPr>
          <a:xfrm>
            <a:off x="8582001" y="1472850"/>
            <a:ext cx="9341700" cy="538800"/>
          </a:xfrm>
          <a:prstGeom prst="rect">
            <a:avLst/>
          </a:prstGeom>
          <a:noFill/>
          <a:ln>
            <a:noFill/>
          </a:ln>
        </p:spPr>
        <p:txBody>
          <a:bodyPr anchorCtr="0" anchor="t" bIns="0" lIns="0" spcFirstLastPara="1" rIns="0" wrap="square" tIns="0">
            <a:spAutoFit/>
          </a:bodyPr>
          <a:lstStyle/>
          <a:p>
            <a:pPr indent="0" lvl="0" marL="0" marR="0" rtl="0" algn="l">
              <a:lnSpc>
                <a:spcPct val="130000"/>
              </a:lnSpc>
              <a:spcBef>
                <a:spcPts val="0"/>
              </a:spcBef>
              <a:spcAft>
                <a:spcPts val="0"/>
              </a:spcAft>
              <a:buNone/>
            </a:pPr>
            <a:r>
              <a:rPr lang="en-US" sz="3500">
                <a:solidFill>
                  <a:srgbClr val="293D2F"/>
                </a:solidFill>
                <a:latin typeface="Lato"/>
                <a:ea typeface="Lato"/>
                <a:cs typeface="Lato"/>
                <a:sym typeface="Lato"/>
              </a:rPr>
              <a:t>Es una implementación de la especificación JPA</a:t>
            </a:r>
            <a:endParaRPr/>
          </a:p>
        </p:txBody>
      </p:sp>
      <p:sp>
        <p:nvSpPr>
          <p:cNvPr id="517" name="Google Shape;517;p40"/>
          <p:cNvSpPr txBox="1"/>
          <p:nvPr/>
        </p:nvSpPr>
        <p:spPr>
          <a:xfrm>
            <a:off x="290403" y="4675138"/>
            <a:ext cx="3777300" cy="538500"/>
          </a:xfrm>
          <a:prstGeom prst="rect">
            <a:avLst/>
          </a:prstGeom>
          <a:noFill/>
          <a:ln>
            <a:noFill/>
          </a:ln>
        </p:spPr>
        <p:txBody>
          <a:bodyPr anchorCtr="0" anchor="t" bIns="0" lIns="0" spcFirstLastPara="1" rIns="0" wrap="square" tIns="0">
            <a:spAutoFit/>
          </a:bodyPr>
          <a:lstStyle/>
          <a:p>
            <a:pPr indent="0" lvl="0" marL="0" marR="0" rtl="0" algn="l">
              <a:lnSpc>
                <a:spcPct val="120005"/>
              </a:lnSpc>
              <a:spcBef>
                <a:spcPts val="0"/>
              </a:spcBef>
              <a:spcAft>
                <a:spcPts val="0"/>
              </a:spcAft>
              <a:buNone/>
            </a:pPr>
            <a:r>
              <a:rPr b="1" lang="en-US" sz="3499">
                <a:solidFill>
                  <a:srgbClr val="336430"/>
                </a:solidFill>
                <a:latin typeface="Lato"/>
                <a:ea typeface="Lato"/>
                <a:cs typeface="Lato"/>
                <a:sym typeface="Lato"/>
              </a:rPr>
              <a:t>Portabilidad</a:t>
            </a:r>
            <a:endParaRPr/>
          </a:p>
        </p:txBody>
      </p:sp>
      <p:sp>
        <p:nvSpPr>
          <p:cNvPr id="518" name="Google Shape;518;p40"/>
          <p:cNvSpPr txBox="1"/>
          <p:nvPr/>
        </p:nvSpPr>
        <p:spPr>
          <a:xfrm>
            <a:off x="290399" y="2239325"/>
            <a:ext cx="4750500" cy="538500"/>
          </a:xfrm>
          <a:prstGeom prst="rect">
            <a:avLst/>
          </a:prstGeom>
          <a:noFill/>
          <a:ln>
            <a:noFill/>
          </a:ln>
        </p:spPr>
        <p:txBody>
          <a:bodyPr anchorCtr="0" anchor="t" bIns="0" lIns="0" spcFirstLastPara="1" rIns="0" wrap="square" tIns="0">
            <a:spAutoFit/>
          </a:bodyPr>
          <a:lstStyle/>
          <a:p>
            <a:pPr indent="0" lvl="0" marL="0" marR="0" rtl="0" algn="just">
              <a:lnSpc>
                <a:spcPct val="120005"/>
              </a:lnSpc>
              <a:spcBef>
                <a:spcPts val="0"/>
              </a:spcBef>
              <a:spcAft>
                <a:spcPts val="0"/>
              </a:spcAft>
              <a:buNone/>
            </a:pPr>
            <a:r>
              <a:rPr b="1" lang="en-US" sz="3499">
                <a:solidFill>
                  <a:srgbClr val="336430"/>
                </a:solidFill>
                <a:latin typeface="Lato"/>
                <a:ea typeface="Lato"/>
                <a:cs typeface="Lato"/>
                <a:sym typeface="Lato"/>
              </a:rPr>
              <a:t>Abstracción del SQL</a:t>
            </a:r>
            <a:endParaRPr/>
          </a:p>
        </p:txBody>
      </p:sp>
      <p:sp>
        <p:nvSpPr>
          <p:cNvPr id="519" name="Google Shape;519;p40"/>
          <p:cNvSpPr txBox="1"/>
          <p:nvPr/>
        </p:nvSpPr>
        <p:spPr>
          <a:xfrm>
            <a:off x="290398" y="5213638"/>
            <a:ext cx="6430200" cy="1884900"/>
          </a:xfrm>
          <a:prstGeom prst="rect">
            <a:avLst/>
          </a:prstGeom>
          <a:noFill/>
          <a:ln>
            <a:noFill/>
          </a:ln>
        </p:spPr>
        <p:txBody>
          <a:bodyPr anchorCtr="0" anchor="t" bIns="0" lIns="0" spcFirstLastPara="1" rIns="0" wrap="square" tIns="0">
            <a:spAutoFit/>
          </a:bodyPr>
          <a:lstStyle/>
          <a:p>
            <a:pPr indent="0" lvl="0" marL="0" marR="0" rtl="0" algn="l">
              <a:lnSpc>
                <a:spcPct val="130011"/>
              </a:lnSpc>
              <a:spcBef>
                <a:spcPts val="0"/>
              </a:spcBef>
              <a:spcAft>
                <a:spcPts val="0"/>
              </a:spcAft>
              <a:buNone/>
            </a:pPr>
            <a:r>
              <a:rPr lang="en-US" sz="2499">
                <a:solidFill>
                  <a:srgbClr val="293D2F"/>
                </a:solidFill>
                <a:latin typeface="Lato"/>
                <a:ea typeface="Lato"/>
                <a:cs typeface="Lato"/>
                <a:sym typeface="Lato"/>
              </a:rPr>
              <a:t>Al ser independiente de la base de datos, Hibernate permite que la misma aplicación Java funcione con diferentes bases de datos con cambios mínimos en la configuración.</a:t>
            </a:r>
            <a:endParaRPr/>
          </a:p>
        </p:txBody>
      </p:sp>
      <p:sp>
        <p:nvSpPr>
          <p:cNvPr id="520" name="Google Shape;520;p40"/>
          <p:cNvSpPr txBox="1"/>
          <p:nvPr/>
        </p:nvSpPr>
        <p:spPr>
          <a:xfrm>
            <a:off x="290398" y="2888500"/>
            <a:ext cx="6621900" cy="1384800"/>
          </a:xfrm>
          <a:prstGeom prst="rect">
            <a:avLst/>
          </a:prstGeom>
          <a:noFill/>
          <a:ln>
            <a:noFill/>
          </a:ln>
        </p:spPr>
        <p:txBody>
          <a:bodyPr anchorCtr="0" anchor="t" bIns="0" lIns="0" spcFirstLastPara="1" rIns="0" wrap="square" tIns="0">
            <a:spAutoFit/>
          </a:bodyPr>
          <a:lstStyle/>
          <a:p>
            <a:pPr indent="0" lvl="0" marL="0" marR="0" rtl="0" algn="just">
              <a:lnSpc>
                <a:spcPct val="130011"/>
              </a:lnSpc>
              <a:spcBef>
                <a:spcPts val="0"/>
              </a:spcBef>
              <a:spcAft>
                <a:spcPts val="0"/>
              </a:spcAft>
              <a:buNone/>
            </a:pPr>
            <a:r>
              <a:rPr lang="en-US" sz="2499">
                <a:solidFill>
                  <a:srgbClr val="293D2F"/>
                </a:solidFill>
                <a:latin typeface="Lato"/>
                <a:ea typeface="Lato"/>
                <a:cs typeface="Lato"/>
                <a:sym typeface="Lato"/>
              </a:rPr>
              <a:t>Permite a los desarrolladores centrarse en el código orientado a objetos sin tener que escribir SQL explícitamente.</a:t>
            </a:r>
            <a:endParaRPr/>
          </a:p>
        </p:txBody>
      </p:sp>
      <p:pic>
        <p:nvPicPr>
          <p:cNvPr id="521" name="Google Shape;521;p40"/>
          <p:cNvPicPr preferRelativeResize="0"/>
          <p:nvPr/>
        </p:nvPicPr>
        <p:blipFill>
          <a:blip r:embed="rId3">
            <a:alphaModFix/>
          </a:blip>
          <a:stretch>
            <a:fillRect/>
          </a:stretch>
        </p:blipFill>
        <p:spPr>
          <a:xfrm>
            <a:off x="10541775" y="2239325"/>
            <a:ext cx="6185600" cy="7833551"/>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515"/>
                                        </p:tgtEl>
                                        <p:attrNameLst>
                                          <p:attrName>style.visibility</p:attrName>
                                        </p:attrNameLst>
                                      </p:cBhvr>
                                      <p:to>
                                        <p:strVal val="visible"/>
                                      </p:to>
                                    </p:set>
                                    <p:animEffect filter="fade" transition="in">
                                      <p:cBhvr>
                                        <p:cTn dur="500"/>
                                        <p:tgtEl>
                                          <p:spTgt spid="515"/>
                                        </p:tgtEl>
                                      </p:cBhvr>
                                    </p:animEffect>
                                  </p:childTnLst>
                                </p:cTn>
                              </p:par>
                              <p:par>
                                <p:cTn fill="hold" nodeType="withEffect" presetClass="entr" presetID="10" presetSubtype="0">
                                  <p:stCondLst>
                                    <p:cond delay="0"/>
                                  </p:stCondLst>
                                  <p:childTnLst>
                                    <p:set>
                                      <p:cBhvr>
                                        <p:cTn dur="1" fill="hold">
                                          <p:stCondLst>
                                            <p:cond delay="0"/>
                                          </p:stCondLst>
                                        </p:cTn>
                                        <p:tgtEl>
                                          <p:spTgt spid="516"/>
                                        </p:tgtEl>
                                        <p:attrNameLst>
                                          <p:attrName>style.visibility</p:attrName>
                                        </p:attrNameLst>
                                      </p:cBhvr>
                                      <p:to>
                                        <p:strVal val="visible"/>
                                      </p:to>
                                    </p:set>
                                    <p:animEffect filter="fade" transition="in">
                                      <p:cBhvr>
                                        <p:cTn dur="500"/>
                                        <p:tgtEl>
                                          <p:spTgt spid="516"/>
                                        </p:tgtEl>
                                      </p:cBhvr>
                                    </p:animEffect>
                                  </p:childTnLst>
                                </p:cTn>
                              </p:par>
                              <p:par>
                                <p:cTn fill="hold" nodeType="withEffect" presetClass="entr" presetID="10" presetSubtype="0">
                                  <p:stCondLst>
                                    <p:cond delay="0"/>
                                  </p:stCondLst>
                                  <p:childTnLst>
                                    <p:set>
                                      <p:cBhvr>
                                        <p:cTn dur="1" fill="hold">
                                          <p:stCondLst>
                                            <p:cond delay="0"/>
                                          </p:stCondLst>
                                        </p:cTn>
                                        <p:tgtEl>
                                          <p:spTgt spid="518"/>
                                        </p:tgtEl>
                                        <p:attrNameLst>
                                          <p:attrName>style.visibility</p:attrName>
                                        </p:attrNameLst>
                                      </p:cBhvr>
                                      <p:to>
                                        <p:strVal val="visible"/>
                                      </p:to>
                                    </p:set>
                                    <p:animEffect filter="fade" transition="in">
                                      <p:cBhvr>
                                        <p:cTn dur="500"/>
                                        <p:tgtEl>
                                          <p:spTgt spid="518"/>
                                        </p:tgtEl>
                                      </p:cBhvr>
                                    </p:animEffect>
                                  </p:childTnLst>
                                </p:cTn>
                              </p:par>
                              <p:par>
                                <p:cTn fill="hold" nodeType="withEffect" presetClass="entr" presetID="10" presetSubtype="0">
                                  <p:stCondLst>
                                    <p:cond delay="0"/>
                                  </p:stCondLst>
                                  <p:childTnLst>
                                    <p:set>
                                      <p:cBhvr>
                                        <p:cTn dur="1" fill="hold">
                                          <p:stCondLst>
                                            <p:cond delay="0"/>
                                          </p:stCondLst>
                                        </p:cTn>
                                        <p:tgtEl>
                                          <p:spTgt spid="520"/>
                                        </p:tgtEl>
                                        <p:attrNameLst>
                                          <p:attrName>style.visibility</p:attrName>
                                        </p:attrNameLst>
                                      </p:cBhvr>
                                      <p:to>
                                        <p:strVal val="visible"/>
                                      </p:to>
                                    </p:set>
                                    <p:animEffect filter="fade" transition="in">
                                      <p:cBhvr>
                                        <p:cTn dur="500"/>
                                        <p:tgtEl>
                                          <p:spTgt spid="520"/>
                                        </p:tgtEl>
                                      </p:cBhvr>
                                    </p:animEffect>
                                  </p:childTnLst>
                                </p:cTn>
                              </p:par>
                              <p:par>
                                <p:cTn fill="hold" nodeType="withEffect" presetClass="entr" presetID="10" presetSubtype="0">
                                  <p:stCondLst>
                                    <p:cond delay="0"/>
                                  </p:stCondLst>
                                  <p:childTnLst>
                                    <p:set>
                                      <p:cBhvr>
                                        <p:cTn dur="1" fill="hold">
                                          <p:stCondLst>
                                            <p:cond delay="0"/>
                                          </p:stCondLst>
                                        </p:cTn>
                                        <p:tgtEl>
                                          <p:spTgt spid="513"/>
                                        </p:tgtEl>
                                        <p:attrNameLst>
                                          <p:attrName>style.visibility</p:attrName>
                                        </p:attrNameLst>
                                      </p:cBhvr>
                                      <p:to>
                                        <p:strVal val="visible"/>
                                      </p:to>
                                    </p:set>
                                    <p:animEffect filter="fade" transition="in">
                                      <p:cBhvr>
                                        <p:cTn dur="500"/>
                                        <p:tgtEl>
                                          <p:spTgt spid="513"/>
                                        </p:tgtEl>
                                      </p:cBhvr>
                                    </p:animEffect>
                                  </p:childTnLst>
                                </p:cTn>
                              </p:par>
                              <p:par>
                                <p:cTn fill="hold" nodeType="withEffect" presetClass="entr" presetID="10" presetSubtype="0">
                                  <p:stCondLst>
                                    <p:cond delay="0"/>
                                  </p:stCondLst>
                                  <p:childTnLst>
                                    <p:set>
                                      <p:cBhvr>
                                        <p:cTn dur="1" fill="hold">
                                          <p:stCondLst>
                                            <p:cond delay="0"/>
                                          </p:stCondLst>
                                        </p:cTn>
                                        <p:tgtEl>
                                          <p:spTgt spid="514"/>
                                        </p:tgtEl>
                                        <p:attrNameLst>
                                          <p:attrName>style.visibility</p:attrName>
                                        </p:attrNameLst>
                                      </p:cBhvr>
                                      <p:to>
                                        <p:strVal val="visible"/>
                                      </p:to>
                                    </p:set>
                                    <p:animEffect filter="fade" transition="in">
                                      <p:cBhvr>
                                        <p:cTn dur="500"/>
                                        <p:tgtEl>
                                          <p:spTgt spid="514"/>
                                        </p:tgtEl>
                                      </p:cBhvr>
                                    </p:animEffect>
                                  </p:childTnLst>
                                </p:cTn>
                              </p:par>
                              <p:par>
                                <p:cTn fill="hold" nodeType="withEffect" presetClass="entr" presetID="10" presetSubtype="0">
                                  <p:stCondLst>
                                    <p:cond delay="0"/>
                                  </p:stCondLst>
                                  <p:childTnLst>
                                    <p:set>
                                      <p:cBhvr>
                                        <p:cTn dur="1" fill="hold">
                                          <p:stCondLst>
                                            <p:cond delay="0"/>
                                          </p:stCondLst>
                                        </p:cTn>
                                        <p:tgtEl>
                                          <p:spTgt spid="517"/>
                                        </p:tgtEl>
                                        <p:attrNameLst>
                                          <p:attrName>style.visibility</p:attrName>
                                        </p:attrNameLst>
                                      </p:cBhvr>
                                      <p:to>
                                        <p:strVal val="visible"/>
                                      </p:to>
                                    </p:set>
                                    <p:animEffect filter="fade" transition="in">
                                      <p:cBhvr>
                                        <p:cTn dur="500"/>
                                        <p:tgtEl>
                                          <p:spTgt spid="517"/>
                                        </p:tgtEl>
                                      </p:cBhvr>
                                    </p:animEffect>
                                  </p:childTnLst>
                                </p:cTn>
                              </p:par>
                              <p:par>
                                <p:cTn fill="hold" nodeType="withEffect" presetClass="entr" presetID="10" presetSubtype="0">
                                  <p:stCondLst>
                                    <p:cond delay="0"/>
                                  </p:stCondLst>
                                  <p:childTnLst>
                                    <p:set>
                                      <p:cBhvr>
                                        <p:cTn dur="1" fill="hold">
                                          <p:stCondLst>
                                            <p:cond delay="0"/>
                                          </p:stCondLst>
                                        </p:cTn>
                                        <p:tgtEl>
                                          <p:spTgt spid="519"/>
                                        </p:tgtEl>
                                        <p:attrNameLst>
                                          <p:attrName>style.visibility</p:attrName>
                                        </p:attrNameLst>
                                      </p:cBhvr>
                                      <p:to>
                                        <p:strVal val="visible"/>
                                      </p:to>
                                    </p:set>
                                    <p:animEffect filter="fade" transition="in">
                                      <p:cBhvr>
                                        <p:cTn dur="500"/>
                                        <p:tgtEl>
                                          <p:spTgt spid="519"/>
                                        </p:tgtEl>
                                      </p:cBhvr>
                                    </p:animEffect>
                                  </p:childTnLst>
                                </p:cTn>
                              </p:par>
                            </p:childTnLst>
                          </p:cTn>
                        </p:par>
                        <p:par>
                          <p:cTn fill="hold">
                            <p:stCondLst>
                              <p:cond delay="500"/>
                            </p:stCondLst>
                            <p:childTnLst>
                              <p:par>
                                <p:cTn fill="hold" nodeType="afterEffect" presetClass="entr" presetID="10" presetSubtype="0">
                                  <p:stCondLst>
                                    <p:cond delay="0"/>
                                  </p:stCondLst>
                                  <p:childTnLst>
                                    <p:set>
                                      <p:cBhvr>
                                        <p:cTn dur="1" fill="hold">
                                          <p:stCondLst>
                                            <p:cond delay="0"/>
                                          </p:stCondLst>
                                        </p:cTn>
                                        <p:tgtEl>
                                          <p:spTgt spid="521"/>
                                        </p:tgtEl>
                                        <p:attrNameLst>
                                          <p:attrName>style.visibility</p:attrName>
                                        </p:attrNameLst>
                                      </p:cBhvr>
                                      <p:to>
                                        <p:strVal val="visible"/>
                                      </p:to>
                                    </p:set>
                                    <p:animEffect filter="fade" transition="in">
                                      <p:cBhvr>
                                        <p:cTn dur="1000"/>
                                        <p:tgtEl>
                                          <p:spTgt spid="521"/>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EDECEC"/>
        </a:solidFill>
      </p:bgPr>
    </p:bg>
    <p:spTree>
      <p:nvGrpSpPr>
        <p:cNvPr id="525" name="Shape 525"/>
        <p:cNvGrpSpPr/>
        <p:nvPr/>
      </p:nvGrpSpPr>
      <p:grpSpPr>
        <a:xfrm>
          <a:off x="0" y="0"/>
          <a:ext cx="0" cy="0"/>
          <a:chOff x="0" y="0"/>
          <a:chExt cx="0" cy="0"/>
        </a:xfrm>
      </p:grpSpPr>
      <p:pic>
        <p:nvPicPr>
          <p:cNvPr id="526" name="Google Shape;526;p41"/>
          <p:cNvPicPr preferRelativeResize="0"/>
          <p:nvPr/>
        </p:nvPicPr>
        <p:blipFill rotWithShape="1">
          <a:blip r:embed="rId3">
            <a:alphaModFix amt="20000"/>
          </a:blip>
          <a:srcRect b="0" l="0" r="0" t="0"/>
          <a:stretch/>
        </p:blipFill>
        <p:spPr>
          <a:xfrm rot="-2256096">
            <a:off x="11289801" y="1734647"/>
            <a:ext cx="10051202" cy="9184286"/>
          </a:xfrm>
          <a:prstGeom prst="rect">
            <a:avLst/>
          </a:prstGeom>
          <a:noFill/>
          <a:ln>
            <a:noFill/>
          </a:ln>
        </p:spPr>
      </p:pic>
      <p:grpSp>
        <p:nvGrpSpPr>
          <p:cNvPr id="527" name="Google Shape;527;p41"/>
          <p:cNvGrpSpPr/>
          <p:nvPr/>
        </p:nvGrpSpPr>
        <p:grpSpPr>
          <a:xfrm>
            <a:off x="351275" y="1904751"/>
            <a:ext cx="7316071" cy="5708238"/>
            <a:chOff x="0" y="-47625"/>
            <a:chExt cx="1287474" cy="860400"/>
          </a:xfrm>
        </p:grpSpPr>
        <p:sp>
          <p:nvSpPr>
            <p:cNvPr id="528" name="Google Shape;528;p41"/>
            <p:cNvSpPr/>
            <p:nvPr/>
          </p:nvSpPr>
          <p:spPr>
            <a:xfrm>
              <a:off x="0" y="0"/>
              <a:ext cx="1287474" cy="675965"/>
            </a:xfrm>
            <a:custGeom>
              <a:rect b="b" l="l" r="r" t="t"/>
              <a:pathLst>
                <a:path extrusionOk="0" h="675965" w="1287474">
                  <a:moveTo>
                    <a:pt x="80771" y="0"/>
                  </a:moveTo>
                  <a:lnTo>
                    <a:pt x="1206703" y="0"/>
                  </a:lnTo>
                  <a:cubicBezTo>
                    <a:pt x="1251312" y="0"/>
                    <a:pt x="1287474" y="36162"/>
                    <a:pt x="1287474" y="80771"/>
                  </a:cubicBezTo>
                  <a:lnTo>
                    <a:pt x="1287474" y="595194"/>
                  </a:lnTo>
                  <a:cubicBezTo>
                    <a:pt x="1287474" y="639803"/>
                    <a:pt x="1251312" y="675965"/>
                    <a:pt x="1206703" y="675965"/>
                  </a:cubicBezTo>
                  <a:lnTo>
                    <a:pt x="80771" y="675965"/>
                  </a:lnTo>
                  <a:cubicBezTo>
                    <a:pt x="36162" y="675965"/>
                    <a:pt x="0" y="639803"/>
                    <a:pt x="0" y="595194"/>
                  </a:cubicBezTo>
                  <a:lnTo>
                    <a:pt x="0" y="80771"/>
                  </a:lnTo>
                  <a:cubicBezTo>
                    <a:pt x="0" y="36162"/>
                    <a:pt x="36162" y="0"/>
                    <a:pt x="80771" y="0"/>
                  </a:cubicBezTo>
                  <a:close/>
                </a:path>
              </a:pathLst>
            </a:custGeom>
            <a:solidFill>
              <a:srgbClr val="9EDD6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29" name="Google Shape;529;p41"/>
            <p:cNvSpPr txBox="1"/>
            <p:nvPr/>
          </p:nvSpPr>
          <p:spPr>
            <a:xfrm>
              <a:off x="0" y="-47625"/>
              <a:ext cx="812700" cy="860400"/>
            </a:xfrm>
            <a:prstGeom prst="rect">
              <a:avLst/>
            </a:prstGeom>
            <a:noFill/>
            <a:ln>
              <a:noFill/>
            </a:ln>
          </p:spPr>
          <p:txBody>
            <a:bodyPr anchorCtr="0" anchor="ctr" bIns="50800" lIns="50800" spcFirstLastPara="1" rIns="50800" wrap="square" tIns="50800">
              <a:noAutofit/>
            </a:bodyPr>
            <a:lstStyle/>
            <a:p>
              <a:pPr indent="0" lvl="0" marL="0" marR="0" rtl="0" algn="ctr">
                <a:lnSpc>
                  <a:spcPct val="186611"/>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grpSp>
        <p:nvGrpSpPr>
          <p:cNvPr id="530" name="Google Shape;530;p41"/>
          <p:cNvGrpSpPr/>
          <p:nvPr/>
        </p:nvGrpSpPr>
        <p:grpSpPr>
          <a:xfrm>
            <a:off x="9838099" y="2091440"/>
            <a:ext cx="7670714" cy="3916283"/>
            <a:chOff x="0" y="-47625"/>
            <a:chExt cx="1250687" cy="860400"/>
          </a:xfrm>
        </p:grpSpPr>
        <p:sp>
          <p:nvSpPr>
            <p:cNvPr id="531" name="Google Shape;531;p41"/>
            <p:cNvSpPr/>
            <p:nvPr/>
          </p:nvSpPr>
          <p:spPr>
            <a:xfrm>
              <a:off x="0" y="0"/>
              <a:ext cx="1250687" cy="675965"/>
            </a:xfrm>
            <a:custGeom>
              <a:rect b="b" l="l" r="r" t="t"/>
              <a:pathLst>
                <a:path extrusionOk="0" h="675965" w="1250687">
                  <a:moveTo>
                    <a:pt x="83146" y="0"/>
                  </a:moveTo>
                  <a:lnTo>
                    <a:pt x="1167541" y="0"/>
                  </a:lnTo>
                  <a:cubicBezTo>
                    <a:pt x="1213461" y="0"/>
                    <a:pt x="1250687" y="37226"/>
                    <a:pt x="1250687" y="83146"/>
                  </a:cubicBezTo>
                  <a:lnTo>
                    <a:pt x="1250687" y="592819"/>
                  </a:lnTo>
                  <a:cubicBezTo>
                    <a:pt x="1250687" y="638739"/>
                    <a:pt x="1213461" y="675965"/>
                    <a:pt x="1167541" y="675965"/>
                  </a:cubicBezTo>
                  <a:lnTo>
                    <a:pt x="83146" y="675965"/>
                  </a:lnTo>
                  <a:cubicBezTo>
                    <a:pt x="37226" y="675965"/>
                    <a:pt x="0" y="638739"/>
                    <a:pt x="0" y="592819"/>
                  </a:cubicBezTo>
                  <a:lnTo>
                    <a:pt x="0" y="83146"/>
                  </a:lnTo>
                  <a:cubicBezTo>
                    <a:pt x="0" y="37226"/>
                    <a:pt x="37226" y="0"/>
                    <a:pt x="83146" y="0"/>
                  </a:cubicBezTo>
                  <a:close/>
                </a:path>
              </a:pathLst>
            </a:custGeom>
            <a:solidFill>
              <a:srgbClr val="33643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32" name="Google Shape;532;p41"/>
            <p:cNvSpPr txBox="1"/>
            <p:nvPr/>
          </p:nvSpPr>
          <p:spPr>
            <a:xfrm>
              <a:off x="0" y="-47625"/>
              <a:ext cx="812700" cy="860400"/>
            </a:xfrm>
            <a:prstGeom prst="rect">
              <a:avLst/>
            </a:prstGeom>
            <a:noFill/>
            <a:ln>
              <a:noFill/>
            </a:ln>
          </p:spPr>
          <p:txBody>
            <a:bodyPr anchorCtr="0" anchor="ctr" bIns="50800" lIns="50800" spcFirstLastPara="1" rIns="50800" wrap="square" tIns="50800">
              <a:noAutofit/>
            </a:bodyPr>
            <a:lstStyle/>
            <a:p>
              <a:pPr indent="0" lvl="0" marL="0" marR="0" rtl="0" algn="ctr">
                <a:lnSpc>
                  <a:spcPct val="186611"/>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533" name="Google Shape;533;p41"/>
          <p:cNvSpPr txBox="1"/>
          <p:nvPr/>
        </p:nvSpPr>
        <p:spPr>
          <a:xfrm>
            <a:off x="351271" y="332300"/>
            <a:ext cx="13567200" cy="1385400"/>
          </a:xfrm>
          <a:prstGeom prst="rect">
            <a:avLst/>
          </a:prstGeom>
          <a:noFill/>
          <a:ln>
            <a:noFill/>
          </a:ln>
        </p:spPr>
        <p:txBody>
          <a:bodyPr anchorCtr="0" anchor="t" bIns="0" lIns="0" spcFirstLastPara="1" rIns="0" wrap="square" tIns="0">
            <a:spAutoFit/>
          </a:bodyPr>
          <a:lstStyle/>
          <a:p>
            <a:pPr indent="0" lvl="0" marL="0" marR="0" rtl="0" algn="l">
              <a:lnSpc>
                <a:spcPct val="120000"/>
              </a:lnSpc>
              <a:spcBef>
                <a:spcPts val="0"/>
              </a:spcBef>
              <a:spcAft>
                <a:spcPts val="0"/>
              </a:spcAft>
              <a:buNone/>
            </a:pPr>
            <a:r>
              <a:rPr lang="en-US" sz="9000">
                <a:solidFill>
                  <a:srgbClr val="293D2F"/>
                </a:solidFill>
                <a:latin typeface="Francois One"/>
                <a:ea typeface="Francois One"/>
                <a:cs typeface="Francois One"/>
                <a:sym typeface="Francois One"/>
              </a:rPr>
              <a:t>Herramientas Utilizadas</a:t>
            </a:r>
            <a:endParaRPr/>
          </a:p>
        </p:txBody>
      </p:sp>
      <p:sp>
        <p:nvSpPr>
          <p:cNvPr id="534" name="Google Shape;534;p41"/>
          <p:cNvSpPr txBox="1"/>
          <p:nvPr/>
        </p:nvSpPr>
        <p:spPr>
          <a:xfrm>
            <a:off x="701101" y="2395855"/>
            <a:ext cx="3870900" cy="538500"/>
          </a:xfrm>
          <a:prstGeom prst="rect">
            <a:avLst/>
          </a:prstGeom>
          <a:noFill/>
          <a:ln>
            <a:noFill/>
          </a:ln>
        </p:spPr>
        <p:txBody>
          <a:bodyPr anchorCtr="0" anchor="t" bIns="0" lIns="0" spcFirstLastPara="1" rIns="0" wrap="square" tIns="0">
            <a:spAutoFit/>
          </a:bodyPr>
          <a:lstStyle/>
          <a:p>
            <a:pPr indent="0" lvl="0" marL="0" marR="0" rtl="0" algn="l">
              <a:lnSpc>
                <a:spcPct val="120005"/>
              </a:lnSpc>
              <a:spcBef>
                <a:spcPts val="0"/>
              </a:spcBef>
              <a:spcAft>
                <a:spcPts val="0"/>
              </a:spcAft>
              <a:buNone/>
            </a:pPr>
            <a:r>
              <a:rPr b="1" lang="en-US" sz="3499">
                <a:solidFill>
                  <a:srgbClr val="293D2F"/>
                </a:solidFill>
                <a:latin typeface="Lato"/>
                <a:ea typeface="Lato"/>
                <a:cs typeface="Lato"/>
                <a:sym typeface="Lato"/>
              </a:rPr>
              <a:t>Eclipse</a:t>
            </a:r>
            <a:endParaRPr/>
          </a:p>
        </p:txBody>
      </p:sp>
      <p:sp>
        <p:nvSpPr>
          <p:cNvPr id="535" name="Google Shape;535;p41"/>
          <p:cNvSpPr txBox="1"/>
          <p:nvPr/>
        </p:nvSpPr>
        <p:spPr>
          <a:xfrm>
            <a:off x="605674" y="3089425"/>
            <a:ext cx="6807300" cy="1920300"/>
          </a:xfrm>
          <a:prstGeom prst="rect">
            <a:avLst/>
          </a:prstGeom>
          <a:noFill/>
          <a:ln>
            <a:noFill/>
          </a:ln>
        </p:spPr>
        <p:txBody>
          <a:bodyPr anchorCtr="0" anchor="t" bIns="0" lIns="0" spcFirstLastPara="1" rIns="0" wrap="square" tIns="0">
            <a:spAutoFit/>
          </a:bodyPr>
          <a:lstStyle/>
          <a:p>
            <a:pPr indent="0" lvl="0" marL="0" marR="0" rtl="0" algn="l">
              <a:lnSpc>
                <a:spcPct val="140016"/>
              </a:lnSpc>
              <a:spcBef>
                <a:spcPts val="0"/>
              </a:spcBef>
              <a:spcAft>
                <a:spcPts val="0"/>
              </a:spcAft>
              <a:buNone/>
            </a:pPr>
            <a:r>
              <a:rPr lang="en-US" sz="2399">
                <a:solidFill>
                  <a:srgbClr val="293D2F"/>
                </a:solidFill>
                <a:latin typeface="Lato"/>
                <a:ea typeface="Lato"/>
                <a:cs typeface="Lato"/>
                <a:sym typeface="Lato"/>
              </a:rPr>
              <a:t> Entorno de desarrollo integrado popular y ampliamente utilizado para programar en varios lenguajes, siendo especialmente conocido por su fuerte soporte para Java.</a:t>
            </a:r>
            <a:endParaRPr/>
          </a:p>
        </p:txBody>
      </p:sp>
      <p:sp>
        <p:nvSpPr>
          <p:cNvPr id="536" name="Google Shape;536;p41"/>
          <p:cNvSpPr txBox="1"/>
          <p:nvPr/>
        </p:nvSpPr>
        <p:spPr>
          <a:xfrm>
            <a:off x="10172425" y="3278127"/>
            <a:ext cx="3870900" cy="1403400"/>
          </a:xfrm>
          <a:prstGeom prst="rect">
            <a:avLst/>
          </a:prstGeom>
          <a:noFill/>
          <a:ln>
            <a:noFill/>
          </a:ln>
        </p:spPr>
        <p:txBody>
          <a:bodyPr anchorCtr="0" anchor="t" bIns="0" lIns="0" spcFirstLastPara="1" rIns="0" wrap="square" tIns="0">
            <a:spAutoFit/>
          </a:bodyPr>
          <a:lstStyle/>
          <a:p>
            <a:pPr indent="0" lvl="0" marL="0" marR="0" rtl="0" algn="l">
              <a:lnSpc>
                <a:spcPct val="140016"/>
              </a:lnSpc>
              <a:spcBef>
                <a:spcPts val="0"/>
              </a:spcBef>
              <a:spcAft>
                <a:spcPts val="0"/>
              </a:spcAft>
              <a:buNone/>
            </a:pPr>
            <a:r>
              <a:rPr lang="en-US" sz="2399">
                <a:solidFill>
                  <a:srgbClr val="EDECEC"/>
                </a:solidFill>
                <a:latin typeface="Lato"/>
                <a:ea typeface="Lato"/>
                <a:cs typeface="Lato"/>
                <a:sym typeface="Lato"/>
              </a:rPr>
              <a:t>Es un sistema de gestión de bases de datos derivado de MySQL con licencia GPL.</a:t>
            </a:r>
            <a:endParaRPr/>
          </a:p>
        </p:txBody>
      </p:sp>
      <p:sp>
        <p:nvSpPr>
          <p:cNvPr id="537" name="Google Shape;537;p41"/>
          <p:cNvSpPr txBox="1"/>
          <p:nvPr/>
        </p:nvSpPr>
        <p:spPr>
          <a:xfrm>
            <a:off x="10172414" y="2550929"/>
            <a:ext cx="3870900" cy="538500"/>
          </a:xfrm>
          <a:prstGeom prst="rect">
            <a:avLst/>
          </a:prstGeom>
          <a:noFill/>
          <a:ln>
            <a:noFill/>
          </a:ln>
        </p:spPr>
        <p:txBody>
          <a:bodyPr anchorCtr="0" anchor="t" bIns="0" lIns="0" spcFirstLastPara="1" rIns="0" wrap="square" tIns="0">
            <a:spAutoFit/>
          </a:bodyPr>
          <a:lstStyle/>
          <a:p>
            <a:pPr indent="0" lvl="0" marL="0" marR="0" rtl="0" algn="l">
              <a:lnSpc>
                <a:spcPct val="120005"/>
              </a:lnSpc>
              <a:spcBef>
                <a:spcPts val="0"/>
              </a:spcBef>
              <a:spcAft>
                <a:spcPts val="0"/>
              </a:spcAft>
              <a:buNone/>
            </a:pPr>
            <a:r>
              <a:rPr b="1" lang="en-US" sz="3499">
                <a:solidFill>
                  <a:srgbClr val="EDECEC"/>
                </a:solidFill>
                <a:latin typeface="Lato"/>
                <a:ea typeface="Lato"/>
                <a:cs typeface="Lato"/>
                <a:sym typeface="Lato"/>
              </a:rPr>
              <a:t>MariaDB</a:t>
            </a:r>
            <a:endParaRPr/>
          </a:p>
        </p:txBody>
      </p:sp>
      <p:grpSp>
        <p:nvGrpSpPr>
          <p:cNvPr id="538" name="Google Shape;538;p41"/>
          <p:cNvGrpSpPr/>
          <p:nvPr/>
        </p:nvGrpSpPr>
        <p:grpSpPr>
          <a:xfrm>
            <a:off x="8982825" y="6241951"/>
            <a:ext cx="8055175" cy="3595181"/>
            <a:chOff x="0" y="-47625"/>
            <a:chExt cx="1250687" cy="860400"/>
          </a:xfrm>
        </p:grpSpPr>
        <p:sp>
          <p:nvSpPr>
            <p:cNvPr id="539" name="Google Shape;539;p41"/>
            <p:cNvSpPr/>
            <p:nvPr/>
          </p:nvSpPr>
          <p:spPr>
            <a:xfrm>
              <a:off x="0" y="0"/>
              <a:ext cx="1250687" cy="675965"/>
            </a:xfrm>
            <a:custGeom>
              <a:rect b="b" l="l" r="r" t="t"/>
              <a:pathLst>
                <a:path extrusionOk="0" h="675965" w="1250687">
                  <a:moveTo>
                    <a:pt x="83146" y="0"/>
                  </a:moveTo>
                  <a:lnTo>
                    <a:pt x="1167541" y="0"/>
                  </a:lnTo>
                  <a:cubicBezTo>
                    <a:pt x="1213461" y="0"/>
                    <a:pt x="1250687" y="37226"/>
                    <a:pt x="1250687" y="83146"/>
                  </a:cubicBezTo>
                  <a:lnTo>
                    <a:pt x="1250687" y="592819"/>
                  </a:lnTo>
                  <a:cubicBezTo>
                    <a:pt x="1250687" y="638739"/>
                    <a:pt x="1213461" y="675965"/>
                    <a:pt x="1167541" y="675965"/>
                  </a:cubicBezTo>
                  <a:lnTo>
                    <a:pt x="83146" y="675965"/>
                  </a:lnTo>
                  <a:cubicBezTo>
                    <a:pt x="37226" y="675965"/>
                    <a:pt x="0" y="638739"/>
                    <a:pt x="0" y="592819"/>
                  </a:cubicBezTo>
                  <a:lnTo>
                    <a:pt x="0" y="83146"/>
                  </a:lnTo>
                  <a:cubicBezTo>
                    <a:pt x="0" y="37226"/>
                    <a:pt x="37226" y="0"/>
                    <a:pt x="83146" y="0"/>
                  </a:cubicBezTo>
                  <a:close/>
                </a:path>
              </a:pathLst>
            </a:custGeom>
            <a:solidFill>
              <a:srgbClr val="9EDD6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40" name="Google Shape;540;p41"/>
            <p:cNvSpPr txBox="1"/>
            <p:nvPr/>
          </p:nvSpPr>
          <p:spPr>
            <a:xfrm>
              <a:off x="0" y="-47625"/>
              <a:ext cx="812700" cy="860400"/>
            </a:xfrm>
            <a:prstGeom prst="rect">
              <a:avLst/>
            </a:prstGeom>
            <a:noFill/>
            <a:ln>
              <a:noFill/>
            </a:ln>
          </p:spPr>
          <p:txBody>
            <a:bodyPr anchorCtr="0" anchor="ctr" bIns="50800" lIns="50800" spcFirstLastPara="1" rIns="50800" wrap="square" tIns="50800">
              <a:noAutofit/>
            </a:bodyPr>
            <a:lstStyle/>
            <a:p>
              <a:pPr indent="0" lvl="0" marL="0" marR="0" rtl="0" algn="ctr">
                <a:lnSpc>
                  <a:spcPct val="186611"/>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541" name="Google Shape;541;p41"/>
          <p:cNvSpPr txBox="1"/>
          <p:nvPr/>
        </p:nvSpPr>
        <p:spPr>
          <a:xfrm>
            <a:off x="9239896" y="7137470"/>
            <a:ext cx="3870900" cy="1920300"/>
          </a:xfrm>
          <a:prstGeom prst="rect">
            <a:avLst/>
          </a:prstGeom>
          <a:noFill/>
          <a:ln>
            <a:noFill/>
          </a:ln>
        </p:spPr>
        <p:txBody>
          <a:bodyPr anchorCtr="0" anchor="t" bIns="0" lIns="0" spcFirstLastPara="1" rIns="0" wrap="square" tIns="0">
            <a:spAutoFit/>
          </a:bodyPr>
          <a:lstStyle/>
          <a:p>
            <a:pPr indent="0" lvl="0" marL="0" marR="0" rtl="0" algn="l">
              <a:lnSpc>
                <a:spcPct val="140016"/>
              </a:lnSpc>
              <a:spcBef>
                <a:spcPts val="0"/>
              </a:spcBef>
              <a:spcAft>
                <a:spcPts val="0"/>
              </a:spcAft>
              <a:buNone/>
            </a:pPr>
            <a:r>
              <a:rPr lang="en-US" sz="2399">
                <a:solidFill>
                  <a:srgbClr val="293D2F"/>
                </a:solidFill>
                <a:latin typeface="Lato"/>
                <a:ea typeface="Lato"/>
                <a:cs typeface="Lato"/>
                <a:sym typeface="Lato"/>
              </a:rPr>
              <a:t>Herramienta de software para la gestión y construcción de proyectos JAVA.</a:t>
            </a:r>
            <a:endParaRPr/>
          </a:p>
        </p:txBody>
      </p:sp>
      <p:sp>
        <p:nvSpPr>
          <p:cNvPr id="542" name="Google Shape;542;p41"/>
          <p:cNvSpPr txBox="1"/>
          <p:nvPr/>
        </p:nvSpPr>
        <p:spPr>
          <a:xfrm>
            <a:off x="9239896" y="6598963"/>
            <a:ext cx="3870900" cy="538500"/>
          </a:xfrm>
          <a:prstGeom prst="rect">
            <a:avLst/>
          </a:prstGeom>
          <a:noFill/>
          <a:ln>
            <a:noFill/>
          </a:ln>
        </p:spPr>
        <p:txBody>
          <a:bodyPr anchorCtr="0" anchor="t" bIns="0" lIns="0" spcFirstLastPara="1" rIns="0" wrap="square" tIns="0">
            <a:spAutoFit/>
          </a:bodyPr>
          <a:lstStyle/>
          <a:p>
            <a:pPr indent="0" lvl="0" marL="0" marR="0" rtl="0" algn="l">
              <a:lnSpc>
                <a:spcPct val="120005"/>
              </a:lnSpc>
              <a:spcBef>
                <a:spcPts val="0"/>
              </a:spcBef>
              <a:spcAft>
                <a:spcPts val="0"/>
              </a:spcAft>
              <a:buNone/>
            </a:pPr>
            <a:r>
              <a:rPr b="1" lang="en-US" sz="3499">
                <a:solidFill>
                  <a:srgbClr val="293D2F"/>
                </a:solidFill>
                <a:latin typeface="Lato"/>
                <a:ea typeface="Lato"/>
                <a:cs typeface="Lato"/>
                <a:sym typeface="Lato"/>
              </a:rPr>
              <a:t>Maven</a:t>
            </a:r>
            <a:endParaRPr/>
          </a:p>
        </p:txBody>
      </p:sp>
      <p:pic>
        <p:nvPicPr>
          <p:cNvPr id="543" name="Google Shape;543;p41"/>
          <p:cNvPicPr preferRelativeResize="0"/>
          <p:nvPr/>
        </p:nvPicPr>
        <p:blipFill>
          <a:blip r:embed="rId4">
            <a:alphaModFix/>
          </a:blip>
          <a:stretch>
            <a:fillRect/>
          </a:stretch>
        </p:blipFill>
        <p:spPr>
          <a:xfrm>
            <a:off x="1199775" y="5280459"/>
            <a:ext cx="5197661" cy="1220900"/>
          </a:xfrm>
          <a:prstGeom prst="rect">
            <a:avLst/>
          </a:prstGeom>
          <a:noFill/>
          <a:ln>
            <a:noFill/>
          </a:ln>
        </p:spPr>
      </p:pic>
      <p:pic>
        <p:nvPicPr>
          <p:cNvPr id="544" name="Google Shape;544;p41"/>
          <p:cNvPicPr preferRelativeResize="0"/>
          <p:nvPr/>
        </p:nvPicPr>
        <p:blipFill>
          <a:blip r:embed="rId5">
            <a:alphaModFix/>
          </a:blip>
          <a:stretch>
            <a:fillRect/>
          </a:stretch>
        </p:blipFill>
        <p:spPr>
          <a:xfrm>
            <a:off x="14043325" y="2934338"/>
            <a:ext cx="3238500" cy="1666875"/>
          </a:xfrm>
          <a:prstGeom prst="rect">
            <a:avLst/>
          </a:prstGeom>
          <a:noFill/>
          <a:ln>
            <a:noFill/>
          </a:ln>
        </p:spPr>
      </p:pic>
      <p:pic>
        <p:nvPicPr>
          <p:cNvPr id="545" name="Google Shape;545;p41"/>
          <p:cNvPicPr preferRelativeResize="0"/>
          <p:nvPr/>
        </p:nvPicPr>
        <p:blipFill>
          <a:blip r:embed="rId6">
            <a:alphaModFix/>
          </a:blip>
          <a:stretch>
            <a:fillRect/>
          </a:stretch>
        </p:blipFill>
        <p:spPr>
          <a:xfrm>
            <a:off x="13110800" y="7352881"/>
            <a:ext cx="3638573" cy="921000"/>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533"/>
                                        </p:tgtEl>
                                        <p:attrNameLst>
                                          <p:attrName>style.visibility</p:attrName>
                                        </p:attrNameLst>
                                      </p:cBhvr>
                                      <p:to>
                                        <p:strVal val="visible"/>
                                      </p:to>
                                    </p:set>
                                    <p:animEffect filter="fade" transition="in">
                                      <p:cBhvr>
                                        <p:cTn dur="500"/>
                                        <p:tgtEl>
                                          <p:spTgt spid="533"/>
                                        </p:tgtEl>
                                      </p:cBhvr>
                                    </p:animEffect>
                                  </p:childTnLst>
                                </p:cTn>
                              </p:par>
                              <p:par>
                                <p:cTn fill="hold" nodeType="withEffect" presetClass="entr" presetID="10" presetSubtype="0">
                                  <p:stCondLst>
                                    <p:cond delay="0"/>
                                  </p:stCondLst>
                                  <p:childTnLst>
                                    <p:set>
                                      <p:cBhvr>
                                        <p:cTn dur="1" fill="hold">
                                          <p:stCondLst>
                                            <p:cond delay="0"/>
                                          </p:stCondLst>
                                        </p:cTn>
                                        <p:tgtEl>
                                          <p:spTgt spid="534"/>
                                        </p:tgtEl>
                                        <p:attrNameLst>
                                          <p:attrName>style.visibility</p:attrName>
                                        </p:attrNameLst>
                                      </p:cBhvr>
                                      <p:to>
                                        <p:strVal val="visible"/>
                                      </p:to>
                                    </p:set>
                                    <p:animEffect filter="fade" transition="in">
                                      <p:cBhvr>
                                        <p:cTn dur="500"/>
                                        <p:tgtEl>
                                          <p:spTgt spid="534"/>
                                        </p:tgtEl>
                                      </p:cBhvr>
                                    </p:animEffect>
                                  </p:childTnLst>
                                </p:cTn>
                              </p:par>
                              <p:par>
                                <p:cTn fill="hold" nodeType="withEffect" presetClass="entr" presetID="10" presetSubtype="0">
                                  <p:stCondLst>
                                    <p:cond delay="0"/>
                                  </p:stCondLst>
                                  <p:childTnLst>
                                    <p:set>
                                      <p:cBhvr>
                                        <p:cTn dur="1" fill="hold">
                                          <p:stCondLst>
                                            <p:cond delay="0"/>
                                          </p:stCondLst>
                                        </p:cTn>
                                        <p:tgtEl>
                                          <p:spTgt spid="535"/>
                                        </p:tgtEl>
                                        <p:attrNameLst>
                                          <p:attrName>style.visibility</p:attrName>
                                        </p:attrNameLst>
                                      </p:cBhvr>
                                      <p:to>
                                        <p:strVal val="visible"/>
                                      </p:to>
                                    </p:set>
                                    <p:animEffect filter="fade" transition="in">
                                      <p:cBhvr>
                                        <p:cTn dur="500"/>
                                        <p:tgtEl>
                                          <p:spTgt spid="535"/>
                                        </p:tgtEl>
                                      </p:cBhvr>
                                    </p:animEffect>
                                  </p:childTnLst>
                                </p:cTn>
                              </p:par>
                            </p:childTnLst>
                          </p:cTn>
                        </p:par>
                        <p:par>
                          <p:cTn fill="hold">
                            <p:stCondLst>
                              <p:cond delay="500"/>
                            </p:stCondLst>
                            <p:childTnLst>
                              <p:par>
                                <p:cTn fill="hold" nodeType="afterEffect" presetClass="entr" presetID="10" presetSubtype="0">
                                  <p:stCondLst>
                                    <p:cond delay="0"/>
                                  </p:stCondLst>
                                  <p:childTnLst>
                                    <p:set>
                                      <p:cBhvr>
                                        <p:cTn dur="1" fill="hold">
                                          <p:stCondLst>
                                            <p:cond delay="0"/>
                                          </p:stCondLst>
                                        </p:cTn>
                                        <p:tgtEl>
                                          <p:spTgt spid="543"/>
                                        </p:tgtEl>
                                        <p:attrNameLst>
                                          <p:attrName>style.visibility</p:attrName>
                                        </p:attrNameLst>
                                      </p:cBhvr>
                                      <p:to>
                                        <p:strVal val="visible"/>
                                      </p:to>
                                    </p:set>
                                    <p:animEffect filter="fade" transition="in">
                                      <p:cBhvr>
                                        <p:cTn dur="1000"/>
                                        <p:tgtEl>
                                          <p:spTgt spid="543"/>
                                        </p:tgtEl>
                                      </p:cBhvr>
                                    </p:animEffect>
                                  </p:childTnLst>
                                </p:cTn>
                              </p:par>
                              <p:par>
                                <p:cTn fill="hold" nodeType="withEffect" presetClass="entr" presetID="10" presetSubtype="0">
                                  <p:stCondLst>
                                    <p:cond delay="0"/>
                                  </p:stCondLst>
                                  <p:childTnLst>
                                    <p:set>
                                      <p:cBhvr>
                                        <p:cTn dur="1" fill="hold">
                                          <p:stCondLst>
                                            <p:cond delay="0"/>
                                          </p:stCondLst>
                                        </p:cTn>
                                        <p:tgtEl>
                                          <p:spTgt spid="537"/>
                                        </p:tgtEl>
                                        <p:attrNameLst>
                                          <p:attrName>style.visibility</p:attrName>
                                        </p:attrNameLst>
                                      </p:cBhvr>
                                      <p:to>
                                        <p:strVal val="visible"/>
                                      </p:to>
                                    </p:set>
                                    <p:animEffect filter="fade" transition="in">
                                      <p:cBhvr>
                                        <p:cTn dur="500"/>
                                        <p:tgtEl>
                                          <p:spTgt spid="537"/>
                                        </p:tgtEl>
                                      </p:cBhvr>
                                    </p:animEffect>
                                  </p:childTnLst>
                                </p:cTn>
                              </p:par>
                              <p:par>
                                <p:cTn fill="hold" nodeType="withEffect" presetClass="entr" presetID="10" presetSubtype="0">
                                  <p:stCondLst>
                                    <p:cond delay="0"/>
                                  </p:stCondLst>
                                  <p:childTnLst>
                                    <p:set>
                                      <p:cBhvr>
                                        <p:cTn dur="1" fill="hold">
                                          <p:stCondLst>
                                            <p:cond delay="0"/>
                                          </p:stCondLst>
                                        </p:cTn>
                                        <p:tgtEl>
                                          <p:spTgt spid="536"/>
                                        </p:tgtEl>
                                        <p:attrNameLst>
                                          <p:attrName>style.visibility</p:attrName>
                                        </p:attrNameLst>
                                      </p:cBhvr>
                                      <p:to>
                                        <p:strVal val="visible"/>
                                      </p:to>
                                    </p:set>
                                    <p:animEffect filter="fade" transition="in">
                                      <p:cBhvr>
                                        <p:cTn dur="500"/>
                                        <p:tgtEl>
                                          <p:spTgt spid="536"/>
                                        </p:tgtEl>
                                      </p:cBhvr>
                                    </p:animEffect>
                                  </p:childTnLst>
                                </p:cTn>
                              </p:par>
                            </p:childTnLst>
                          </p:cTn>
                        </p:par>
                        <p:par>
                          <p:cTn fill="hold">
                            <p:stCondLst>
                              <p:cond delay="1500"/>
                            </p:stCondLst>
                            <p:childTnLst>
                              <p:par>
                                <p:cTn fill="hold" nodeType="afterEffect" presetClass="entr" presetID="10" presetSubtype="0">
                                  <p:stCondLst>
                                    <p:cond delay="0"/>
                                  </p:stCondLst>
                                  <p:childTnLst>
                                    <p:set>
                                      <p:cBhvr>
                                        <p:cTn dur="1" fill="hold">
                                          <p:stCondLst>
                                            <p:cond delay="0"/>
                                          </p:stCondLst>
                                        </p:cTn>
                                        <p:tgtEl>
                                          <p:spTgt spid="544"/>
                                        </p:tgtEl>
                                        <p:attrNameLst>
                                          <p:attrName>style.visibility</p:attrName>
                                        </p:attrNameLst>
                                      </p:cBhvr>
                                      <p:to>
                                        <p:strVal val="visible"/>
                                      </p:to>
                                    </p:set>
                                    <p:animEffect filter="fade" transition="in">
                                      <p:cBhvr>
                                        <p:cTn dur="1000"/>
                                        <p:tgtEl>
                                          <p:spTgt spid="544"/>
                                        </p:tgtEl>
                                      </p:cBhvr>
                                    </p:animEffect>
                                  </p:childTnLst>
                                </p:cTn>
                              </p:par>
                              <p:par>
                                <p:cTn fill="hold" nodeType="withEffect" presetClass="entr" presetID="10" presetSubtype="0">
                                  <p:stCondLst>
                                    <p:cond delay="0"/>
                                  </p:stCondLst>
                                  <p:childTnLst>
                                    <p:set>
                                      <p:cBhvr>
                                        <p:cTn dur="1" fill="hold">
                                          <p:stCondLst>
                                            <p:cond delay="0"/>
                                          </p:stCondLst>
                                        </p:cTn>
                                        <p:tgtEl>
                                          <p:spTgt spid="542"/>
                                        </p:tgtEl>
                                        <p:attrNameLst>
                                          <p:attrName>style.visibility</p:attrName>
                                        </p:attrNameLst>
                                      </p:cBhvr>
                                      <p:to>
                                        <p:strVal val="visible"/>
                                      </p:to>
                                    </p:set>
                                    <p:animEffect filter="fade" transition="in">
                                      <p:cBhvr>
                                        <p:cTn dur="500"/>
                                        <p:tgtEl>
                                          <p:spTgt spid="542"/>
                                        </p:tgtEl>
                                      </p:cBhvr>
                                    </p:animEffect>
                                  </p:childTnLst>
                                </p:cTn>
                              </p:par>
                              <p:par>
                                <p:cTn fill="hold" nodeType="withEffect" presetClass="entr" presetID="10" presetSubtype="0">
                                  <p:stCondLst>
                                    <p:cond delay="0"/>
                                  </p:stCondLst>
                                  <p:childTnLst>
                                    <p:set>
                                      <p:cBhvr>
                                        <p:cTn dur="1" fill="hold">
                                          <p:stCondLst>
                                            <p:cond delay="0"/>
                                          </p:stCondLst>
                                        </p:cTn>
                                        <p:tgtEl>
                                          <p:spTgt spid="541"/>
                                        </p:tgtEl>
                                        <p:attrNameLst>
                                          <p:attrName>style.visibility</p:attrName>
                                        </p:attrNameLst>
                                      </p:cBhvr>
                                      <p:to>
                                        <p:strVal val="visible"/>
                                      </p:to>
                                    </p:set>
                                    <p:animEffect filter="fade" transition="in">
                                      <p:cBhvr>
                                        <p:cTn dur="500"/>
                                        <p:tgtEl>
                                          <p:spTgt spid="541"/>
                                        </p:tgtEl>
                                      </p:cBhvr>
                                    </p:animEffect>
                                  </p:childTnLst>
                                </p:cTn>
                              </p:par>
                            </p:childTnLst>
                          </p:cTn>
                        </p:par>
                        <p:par>
                          <p:cTn fill="hold">
                            <p:stCondLst>
                              <p:cond delay="2500"/>
                            </p:stCondLst>
                            <p:childTnLst>
                              <p:par>
                                <p:cTn fill="hold" nodeType="afterEffect" presetClass="entr" presetID="10" presetSubtype="0">
                                  <p:stCondLst>
                                    <p:cond delay="0"/>
                                  </p:stCondLst>
                                  <p:childTnLst>
                                    <p:set>
                                      <p:cBhvr>
                                        <p:cTn dur="1" fill="hold">
                                          <p:stCondLst>
                                            <p:cond delay="0"/>
                                          </p:stCondLst>
                                        </p:cTn>
                                        <p:tgtEl>
                                          <p:spTgt spid="545"/>
                                        </p:tgtEl>
                                        <p:attrNameLst>
                                          <p:attrName>style.visibility</p:attrName>
                                        </p:attrNameLst>
                                      </p:cBhvr>
                                      <p:to>
                                        <p:strVal val="visible"/>
                                      </p:to>
                                    </p:set>
                                    <p:animEffect filter="fade" transition="in">
                                      <p:cBhvr>
                                        <p:cTn dur="1000"/>
                                        <p:tgtEl>
                                          <p:spTgt spid="545"/>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EDECEC"/>
        </a:solidFill>
      </p:bgPr>
    </p:bg>
    <p:spTree>
      <p:nvGrpSpPr>
        <p:cNvPr id="105" name="Shape 105"/>
        <p:cNvGrpSpPr/>
        <p:nvPr/>
      </p:nvGrpSpPr>
      <p:grpSpPr>
        <a:xfrm>
          <a:off x="0" y="0"/>
          <a:ext cx="0" cy="0"/>
          <a:chOff x="0" y="0"/>
          <a:chExt cx="0" cy="0"/>
        </a:xfrm>
      </p:grpSpPr>
      <p:grpSp>
        <p:nvGrpSpPr>
          <p:cNvPr id="106" name="Google Shape;106;p15"/>
          <p:cNvGrpSpPr/>
          <p:nvPr/>
        </p:nvGrpSpPr>
        <p:grpSpPr>
          <a:xfrm>
            <a:off x="10489054" y="-18953"/>
            <a:ext cx="6770246" cy="3266926"/>
            <a:chOff x="0" y="-47625"/>
            <a:chExt cx="1783110" cy="860425"/>
          </a:xfrm>
        </p:grpSpPr>
        <p:sp>
          <p:nvSpPr>
            <p:cNvPr id="107" name="Google Shape;107;p15"/>
            <p:cNvSpPr/>
            <p:nvPr/>
          </p:nvSpPr>
          <p:spPr>
            <a:xfrm>
              <a:off x="0" y="0"/>
              <a:ext cx="1783110" cy="812800"/>
            </a:xfrm>
            <a:custGeom>
              <a:rect b="b" l="l" r="r" t="t"/>
              <a:pathLst>
                <a:path extrusionOk="0" h="812800" w="1783110">
                  <a:moveTo>
                    <a:pt x="58320" y="0"/>
                  </a:moveTo>
                  <a:lnTo>
                    <a:pt x="1724790" y="0"/>
                  </a:lnTo>
                  <a:cubicBezTo>
                    <a:pt x="1740258" y="0"/>
                    <a:pt x="1755092" y="6144"/>
                    <a:pt x="1766029" y="17081"/>
                  </a:cubicBezTo>
                  <a:cubicBezTo>
                    <a:pt x="1776966" y="28018"/>
                    <a:pt x="1783110" y="42852"/>
                    <a:pt x="1783110" y="58320"/>
                  </a:cubicBezTo>
                  <a:lnTo>
                    <a:pt x="1783110" y="754480"/>
                  </a:lnTo>
                  <a:cubicBezTo>
                    <a:pt x="1783110" y="769948"/>
                    <a:pt x="1776966" y="784782"/>
                    <a:pt x="1766029" y="795719"/>
                  </a:cubicBezTo>
                  <a:cubicBezTo>
                    <a:pt x="1755092" y="806656"/>
                    <a:pt x="1740258" y="812800"/>
                    <a:pt x="1724790" y="812800"/>
                  </a:cubicBezTo>
                  <a:lnTo>
                    <a:pt x="58320" y="812800"/>
                  </a:lnTo>
                  <a:cubicBezTo>
                    <a:pt x="42852" y="812800"/>
                    <a:pt x="28018" y="806656"/>
                    <a:pt x="17081" y="795719"/>
                  </a:cubicBezTo>
                  <a:cubicBezTo>
                    <a:pt x="6144" y="784782"/>
                    <a:pt x="0" y="769948"/>
                    <a:pt x="0" y="754480"/>
                  </a:cubicBezTo>
                  <a:lnTo>
                    <a:pt x="0" y="58320"/>
                  </a:lnTo>
                  <a:cubicBezTo>
                    <a:pt x="0" y="42852"/>
                    <a:pt x="6144" y="28018"/>
                    <a:pt x="17081" y="17081"/>
                  </a:cubicBezTo>
                  <a:cubicBezTo>
                    <a:pt x="28018" y="6144"/>
                    <a:pt x="42852" y="0"/>
                    <a:pt x="58320" y="0"/>
                  </a:cubicBezTo>
                  <a:close/>
                </a:path>
              </a:pathLst>
            </a:custGeom>
            <a:solidFill>
              <a:srgbClr val="33643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8" name="Google Shape;108;p15"/>
            <p:cNvSpPr txBox="1"/>
            <p:nvPr/>
          </p:nvSpPr>
          <p:spPr>
            <a:xfrm>
              <a:off x="0" y="-47625"/>
              <a:ext cx="812800" cy="860425"/>
            </a:xfrm>
            <a:prstGeom prst="rect">
              <a:avLst/>
            </a:prstGeom>
            <a:noFill/>
            <a:ln>
              <a:noFill/>
            </a:ln>
          </p:spPr>
          <p:txBody>
            <a:bodyPr anchorCtr="0" anchor="ctr" bIns="50800" lIns="50800" spcFirstLastPara="1" rIns="50800" wrap="square" tIns="50800">
              <a:noAutofit/>
            </a:bodyPr>
            <a:lstStyle/>
            <a:p>
              <a:pPr indent="0" lvl="0" marL="0" marR="0" rtl="0" algn="ctr">
                <a:lnSpc>
                  <a:spcPct val="186611"/>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grpSp>
        <p:nvGrpSpPr>
          <p:cNvPr id="109" name="Google Shape;109;p15"/>
          <p:cNvGrpSpPr/>
          <p:nvPr/>
        </p:nvGrpSpPr>
        <p:grpSpPr>
          <a:xfrm>
            <a:off x="10489054" y="3421097"/>
            <a:ext cx="6770246" cy="3266926"/>
            <a:chOff x="0" y="-47625"/>
            <a:chExt cx="1783110" cy="860425"/>
          </a:xfrm>
        </p:grpSpPr>
        <p:sp>
          <p:nvSpPr>
            <p:cNvPr id="110" name="Google Shape;110;p15"/>
            <p:cNvSpPr/>
            <p:nvPr/>
          </p:nvSpPr>
          <p:spPr>
            <a:xfrm>
              <a:off x="0" y="0"/>
              <a:ext cx="1783110" cy="812800"/>
            </a:xfrm>
            <a:custGeom>
              <a:rect b="b" l="l" r="r" t="t"/>
              <a:pathLst>
                <a:path extrusionOk="0" h="812800" w="1783110">
                  <a:moveTo>
                    <a:pt x="58320" y="0"/>
                  </a:moveTo>
                  <a:lnTo>
                    <a:pt x="1724790" y="0"/>
                  </a:lnTo>
                  <a:cubicBezTo>
                    <a:pt x="1740258" y="0"/>
                    <a:pt x="1755092" y="6144"/>
                    <a:pt x="1766029" y="17081"/>
                  </a:cubicBezTo>
                  <a:cubicBezTo>
                    <a:pt x="1776966" y="28018"/>
                    <a:pt x="1783110" y="42852"/>
                    <a:pt x="1783110" y="58320"/>
                  </a:cubicBezTo>
                  <a:lnTo>
                    <a:pt x="1783110" y="754480"/>
                  </a:lnTo>
                  <a:cubicBezTo>
                    <a:pt x="1783110" y="769948"/>
                    <a:pt x="1776966" y="784782"/>
                    <a:pt x="1766029" y="795719"/>
                  </a:cubicBezTo>
                  <a:cubicBezTo>
                    <a:pt x="1755092" y="806656"/>
                    <a:pt x="1740258" y="812800"/>
                    <a:pt x="1724790" y="812800"/>
                  </a:cubicBezTo>
                  <a:lnTo>
                    <a:pt x="58320" y="812800"/>
                  </a:lnTo>
                  <a:cubicBezTo>
                    <a:pt x="42852" y="812800"/>
                    <a:pt x="28018" y="806656"/>
                    <a:pt x="17081" y="795719"/>
                  </a:cubicBezTo>
                  <a:cubicBezTo>
                    <a:pt x="6144" y="784782"/>
                    <a:pt x="0" y="769948"/>
                    <a:pt x="0" y="754480"/>
                  </a:cubicBezTo>
                  <a:lnTo>
                    <a:pt x="0" y="58320"/>
                  </a:lnTo>
                  <a:cubicBezTo>
                    <a:pt x="0" y="42852"/>
                    <a:pt x="6144" y="28018"/>
                    <a:pt x="17081" y="17081"/>
                  </a:cubicBezTo>
                  <a:cubicBezTo>
                    <a:pt x="28018" y="6144"/>
                    <a:pt x="42852" y="0"/>
                    <a:pt x="58320" y="0"/>
                  </a:cubicBezTo>
                  <a:close/>
                </a:path>
              </a:pathLst>
            </a:custGeom>
            <a:solidFill>
              <a:srgbClr val="33643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1" name="Google Shape;111;p15"/>
            <p:cNvSpPr txBox="1"/>
            <p:nvPr/>
          </p:nvSpPr>
          <p:spPr>
            <a:xfrm>
              <a:off x="0" y="-47625"/>
              <a:ext cx="812800" cy="860425"/>
            </a:xfrm>
            <a:prstGeom prst="rect">
              <a:avLst/>
            </a:prstGeom>
            <a:noFill/>
            <a:ln>
              <a:noFill/>
            </a:ln>
          </p:spPr>
          <p:txBody>
            <a:bodyPr anchorCtr="0" anchor="ctr" bIns="50800" lIns="50800" spcFirstLastPara="1" rIns="50800" wrap="square" tIns="50800">
              <a:noAutofit/>
            </a:bodyPr>
            <a:lstStyle/>
            <a:p>
              <a:pPr indent="0" lvl="0" marL="0" marR="0" rtl="0" algn="ctr">
                <a:lnSpc>
                  <a:spcPct val="186611"/>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grpSp>
        <p:nvGrpSpPr>
          <p:cNvPr id="112" name="Google Shape;112;p15"/>
          <p:cNvGrpSpPr/>
          <p:nvPr/>
        </p:nvGrpSpPr>
        <p:grpSpPr>
          <a:xfrm>
            <a:off x="10489054" y="6858201"/>
            <a:ext cx="6770246" cy="3266926"/>
            <a:chOff x="0" y="-47625"/>
            <a:chExt cx="1783110" cy="860425"/>
          </a:xfrm>
        </p:grpSpPr>
        <p:sp>
          <p:nvSpPr>
            <p:cNvPr id="113" name="Google Shape;113;p15"/>
            <p:cNvSpPr/>
            <p:nvPr/>
          </p:nvSpPr>
          <p:spPr>
            <a:xfrm>
              <a:off x="0" y="0"/>
              <a:ext cx="1783110" cy="812800"/>
            </a:xfrm>
            <a:custGeom>
              <a:rect b="b" l="l" r="r" t="t"/>
              <a:pathLst>
                <a:path extrusionOk="0" h="812800" w="1783110">
                  <a:moveTo>
                    <a:pt x="58320" y="0"/>
                  </a:moveTo>
                  <a:lnTo>
                    <a:pt x="1724790" y="0"/>
                  </a:lnTo>
                  <a:cubicBezTo>
                    <a:pt x="1740258" y="0"/>
                    <a:pt x="1755092" y="6144"/>
                    <a:pt x="1766029" y="17081"/>
                  </a:cubicBezTo>
                  <a:cubicBezTo>
                    <a:pt x="1776966" y="28018"/>
                    <a:pt x="1783110" y="42852"/>
                    <a:pt x="1783110" y="58320"/>
                  </a:cubicBezTo>
                  <a:lnTo>
                    <a:pt x="1783110" y="754480"/>
                  </a:lnTo>
                  <a:cubicBezTo>
                    <a:pt x="1783110" y="769948"/>
                    <a:pt x="1776966" y="784782"/>
                    <a:pt x="1766029" y="795719"/>
                  </a:cubicBezTo>
                  <a:cubicBezTo>
                    <a:pt x="1755092" y="806656"/>
                    <a:pt x="1740258" y="812800"/>
                    <a:pt x="1724790" y="812800"/>
                  </a:cubicBezTo>
                  <a:lnTo>
                    <a:pt x="58320" y="812800"/>
                  </a:lnTo>
                  <a:cubicBezTo>
                    <a:pt x="42852" y="812800"/>
                    <a:pt x="28018" y="806656"/>
                    <a:pt x="17081" y="795719"/>
                  </a:cubicBezTo>
                  <a:cubicBezTo>
                    <a:pt x="6144" y="784782"/>
                    <a:pt x="0" y="769948"/>
                    <a:pt x="0" y="754480"/>
                  </a:cubicBezTo>
                  <a:lnTo>
                    <a:pt x="0" y="58320"/>
                  </a:lnTo>
                  <a:cubicBezTo>
                    <a:pt x="0" y="42852"/>
                    <a:pt x="6144" y="28018"/>
                    <a:pt x="17081" y="17081"/>
                  </a:cubicBezTo>
                  <a:cubicBezTo>
                    <a:pt x="28018" y="6144"/>
                    <a:pt x="42852" y="0"/>
                    <a:pt x="58320" y="0"/>
                  </a:cubicBezTo>
                  <a:close/>
                </a:path>
              </a:pathLst>
            </a:custGeom>
            <a:solidFill>
              <a:srgbClr val="33643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4" name="Google Shape;114;p15"/>
            <p:cNvSpPr txBox="1"/>
            <p:nvPr/>
          </p:nvSpPr>
          <p:spPr>
            <a:xfrm>
              <a:off x="0" y="-47625"/>
              <a:ext cx="812800" cy="860425"/>
            </a:xfrm>
            <a:prstGeom prst="rect">
              <a:avLst/>
            </a:prstGeom>
            <a:noFill/>
            <a:ln>
              <a:noFill/>
            </a:ln>
          </p:spPr>
          <p:txBody>
            <a:bodyPr anchorCtr="0" anchor="ctr" bIns="50800" lIns="50800" spcFirstLastPara="1" rIns="50800" wrap="square" tIns="50800">
              <a:noAutofit/>
            </a:bodyPr>
            <a:lstStyle/>
            <a:p>
              <a:pPr indent="0" lvl="0" marL="0" marR="0" rtl="0" algn="ctr">
                <a:lnSpc>
                  <a:spcPct val="186611"/>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grpSp>
        <p:nvGrpSpPr>
          <p:cNvPr id="115" name="Google Shape;115;p15"/>
          <p:cNvGrpSpPr/>
          <p:nvPr/>
        </p:nvGrpSpPr>
        <p:grpSpPr>
          <a:xfrm>
            <a:off x="9511002" y="842559"/>
            <a:ext cx="1537682" cy="1544574"/>
            <a:chOff x="1813" y="0"/>
            <a:chExt cx="809173" cy="812800"/>
          </a:xfrm>
        </p:grpSpPr>
        <p:sp>
          <p:nvSpPr>
            <p:cNvPr id="116" name="Google Shape;116;p15"/>
            <p:cNvSpPr/>
            <p:nvPr/>
          </p:nvSpPr>
          <p:spPr>
            <a:xfrm>
              <a:off x="1813" y="0"/>
              <a:ext cx="809173" cy="812800"/>
            </a:xfrm>
            <a:custGeom>
              <a:rect b="b" l="l" r="r" t="t"/>
              <a:pathLst>
                <a:path extrusionOk="0" h="812800" w="809173">
                  <a:moveTo>
                    <a:pt x="404587" y="0"/>
                  </a:moveTo>
                  <a:cubicBezTo>
                    <a:pt x="628326" y="1001"/>
                    <a:pt x="809174" y="182659"/>
                    <a:pt x="809174" y="406400"/>
                  </a:cubicBezTo>
                  <a:cubicBezTo>
                    <a:pt x="809174" y="630141"/>
                    <a:pt x="628326" y="811799"/>
                    <a:pt x="404587" y="812800"/>
                  </a:cubicBezTo>
                  <a:cubicBezTo>
                    <a:pt x="180848" y="811799"/>
                    <a:pt x="0" y="630141"/>
                    <a:pt x="0" y="406400"/>
                  </a:cubicBezTo>
                  <a:cubicBezTo>
                    <a:pt x="0" y="182659"/>
                    <a:pt x="180848" y="1001"/>
                    <a:pt x="404587" y="0"/>
                  </a:cubicBezTo>
                  <a:close/>
                </a:path>
              </a:pathLst>
            </a:custGeom>
            <a:solidFill>
              <a:srgbClr val="9EDD6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7" name="Google Shape;117;p15"/>
            <p:cNvSpPr txBox="1"/>
            <p:nvPr/>
          </p:nvSpPr>
          <p:spPr>
            <a:xfrm>
              <a:off x="76200" y="76200"/>
              <a:ext cx="660400" cy="660400"/>
            </a:xfrm>
            <a:prstGeom prst="rect">
              <a:avLst/>
            </a:prstGeom>
            <a:noFill/>
            <a:ln>
              <a:noFill/>
            </a:ln>
          </p:spPr>
          <p:txBody>
            <a:bodyPr anchorCtr="0" anchor="ctr" bIns="50800" lIns="50800" spcFirstLastPara="1" rIns="50800" wrap="square" tIns="50800">
              <a:noAutofit/>
            </a:bodyPr>
            <a:lstStyle/>
            <a:p>
              <a:pPr indent="0" lvl="0" marL="0" marR="0" rtl="0" algn="ctr">
                <a:lnSpc>
                  <a:spcPct val="120004"/>
                </a:lnSpc>
                <a:spcBef>
                  <a:spcPts val="0"/>
                </a:spcBef>
                <a:spcAft>
                  <a:spcPts val="0"/>
                </a:spcAft>
                <a:buNone/>
              </a:pPr>
              <a:r>
                <a:rPr b="0" i="0" lang="en-US" sz="4499" u="none" cap="none" strike="noStrike">
                  <a:solidFill>
                    <a:srgbClr val="293D2F"/>
                  </a:solidFill>
                  <a:latin typeface="Francois One"/>
                  <a:ea typeface="Francois One"/>
                  <a:cs typeface="Francois One"/>
                  <a:sym typeface="Francois One"/>
                </a:rPr>
                <a:t>01.</a:t>
              </a:r>
              <a:endParaRPr/>
            </a:p>
          </p:txBody>
        </p:sp>
      </p:grpSp>
      <p:grpSp>
        <p:nvGrpSpPr>
          <p:cNvPr id="118" name="Google Shape;118;p15"/>
          <p:cNvGrpSpPr/>
          <p:nvPr/>
        </p:nvGrpSpPr>
        <p:grpSpPr>
          <a:xfrm>
            <a:off x="9537156" y="4371213"/>
            <a:ext cx="1537682" cy="1544574"/>
            <a:chOff x="1813" y="0"/>
            <a:chExt cx="809173" cy="812800"/>
          </a:xfrm>
        </p:grpSpPr>
        <p:sp>
          <p:nvSpPr>
            <p:cNvPr id="119" name="Google Shape;119;p15"/>
            <p:cNvSpPr/>
            <p:nvPr/>
          </p:nvSpPr>
          <p:spPr>
            <a:xfrm>
              <a:off x="1813" y="0"/>
              <a:ext cx="809173" cy="812800"/>
            </a:xfrm>
            <a:custGeom>
              <a:rect b="b" l="l" r="r" t="t"/>
              <a:pathLst>
                <a:path extrusionOk="0" h="812800" w="809173">
                  <a:moveTo>
                    <a:pt x="404587" y="0"/>
                  </a:moveTo>
                  <a:cubicBezTo>
                    <a:pt x="628326" y="1001"/>
                    <a:pt x="809174" y="182659"/>
                    <a:pt x="809174" y="406400"/>
                  </a:cubicBezTo>
                  <a:cubicBezTo>
                    <a:pt x="809174" y="630141"/>
                    <a:pt x="628326" y="811799"/>
                    <a:pt x="404587" y="812800"/>
                  </a:cubicBezTo>
                  <a:cubicBezTo>
                    <a:pt x="180848" y="811799"/>
                    <a:pt x="0" y="630141"/>
                    <a:pt x="0" y="406400"/>
                  </a:cubicBezTo>
                  <a:cubicBezTo>
                    <a:pt x="0" y="182659"/>
                    <a:pt x="180848" y="1001"/>
                    <a:pt x="404587" y="0"/>
                  </a:cubicBezTo>
                  <a:close/>
                </a:path>
              </a:pathLst>
            </a:custGeom>
            <a:solidFill>
              <a:srgbClr val="9EDD6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0" name="Google Shape;120;p15"/>
            <p:cNvSpPr txBox="1"/>
            <p:nvPr/>
          </p:nvSpPr>
          <p:spPr>
            <a:xfrm>
              <a:off x="76200" y="76200"/>
              <a:ext cx="660400" cy="660400"/>
            </a:xfrm>
            <a:prstGeom prst="rect">
              <a:avLst/>
            </a:prstGeom>
            <a:noFill/>
            <a:ln>
              <a:noFill/>
            </a:ln>
          </p:spPr>
          <p:txBody>
            <a:bodyPr anchorCtr="0" anchor="ctr" bIns="50800" lIns="50800" spcFirstLastPara="1" rIns="50800" wrap="square" tIns="50800">
              <a:noAutofit/>
            </a:bodyPr>
            <a:lstStyle/>
            <a:p>
              <a:pPr indent="0" lvl="0" marL="0" marR="0" rtl="0" algn="ctr">
                <a:lnSpc>
                  <a:spcPct val="120000"/>
                </a:lnSpc>
                <a:spcBef>
                  <a:spcPts val="0"/>
                </a:spcBef>
                <a:spcAft>
                  <a:spcPts val="0"/>
                </a:spcAft>
                <a:buNone/>
              </a:pPr>
              <a:r>
                <a:rPr b="0" i="0" lang="en-US" sz="4500" u="none" cap="none" strike="noStrike">
                  <a:solidFill>
                    <a:srgbClr val="293D2F"/>
                  </a:solidFill>
                  <a:latin typeface="Francois One"/>
                  <a:ea typeface="Francois One"/>
                  <a:cs typeface="Francois One"/>
                  <a:sym typeface="Francois One"/>
                </a:rPr>
                <a:t>02.</a:t>
              </a:r>
              <a:endParaRPr/>
            </a:p>
          </p:txBody>
        </p:sp>
      </p:grpSp>
      <p:grpSp>
        <p:nvGrpSpPr>
          <p:cNvPr id="121" name="Google Shape;121;p15"/>
          <p:cNvGrpSpPr/>
          <p:nvPr/>
        </p:nvGrpSpPr>
        <p:grpSpPr>
          <a:xfrm>
            <a:off x="9537156" y="7832869"/>
            <a:ext cx="1537682" cy="1544574"/>
            <a:chOff x="1813" y="0"/>
            <a:chExt cx="809173" cy="812800"/>
          </a:xfrm>
        </p:grpSpPr>
        <p:sp>
          <p:nvSpPr>
            <p:cNvPr id="122" name="Google Shape;122;p15"/>
            <p:cNvSpPr/>
            <p:nvPr/>
          </p:nvSpPr>
          <p:spPr>
            <a:xfrm>
              <a:off x="1813" y="0"/>
              <a:ext cx="809173" cy="812800"/>
            </a:xfrm>
            <a:custGeom>
              <a:rect b="b" l="l" r="r" t="t"/>
              <a:pathLst>
                <a:path extrusionOk="0" h="812800" w="809173">
                  <a:moveTo>
                    <a:pt x="404587" y="0"/>
                  </a:moveTo>
                  <a:cubicBezTo>
                    <a:pt x="628326" y="1001"/>
                    <a:pt x="809174" y="182659"/>
                    <a:pt x="809174" y="406400"/>
                  </a:cubicBezTo>
                  <a:cubicBezTo>
                    <a:pt x="809174" y="630141"/>
                    <a:pt x="628326" y="811799"/>
                    <a:pt x="404587" y="812800"/>
                  </a:cubicBezTo>
                  <a:cubicBezTo>
                    <a:pt x="180848" y="811799"/>
                    <a:pt x="0" y="630141"/>
                    <a:pt x="0" y="406400"/>
                  </a:cubicBezTo>
                  <a:cubicBezTo>
                    <a:pt x="0" y="182659"/>
                    <a:pt x="180848" y="1001"/>
                    <a:pt x="404587" y="0"/>
                  </a:cubicBezTo>
                  <a:close/>
                </a:path>
              </a:pathLst>
            </a:custGeom>
            <a:solidFill>
              <a:srgbClr val="9EDD6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3" name="Google Shape;123;p15"/>
            <p:cNvSpPr txBox="1"/>
            <p:nvPr/>
          </p:nvSpPr>
          <p:spPr>
            <a:xfrm>
              <a:off x="76200" y="76200"/>
              <a:ext cx="660400" cy="660400"/>
            </a:xfrm>
            <a:prstGeom prst="rect">
              <a:avLst/>
            </a:prstGeom>
            <a:noFill/>
            <a:ln>
              <a:noFill/>
            </a:ln>
          </p:spPr>
          <p:txBody>
            <a:bodyPr anchorCtr="0" anchor="ctr" bIns="50800" lIns="50800" spcFirstLastPara="1" rIns="50800" wrap="square" tIns="50800">
              <a:noAutofit/>
            </a:bodyPr>
            <a:lstStyle/>
            <a:p>
              <a:pPr indent="0" lvl="0" marL="0" marR="0" rtl="0" algn="ctr">
                <a:lnSpc>
                  <a:spcPct val="120000"/>
                </a:lnSpc>
                <a:spcBef>
                  <a:spcPts val="0"/>
                </a:spcBef>
                <a:spcAft>
                  <a:spcPts val="0"/>
                </a:spcAft>
                <a:buNone/>
              </a:pPr>
              <a:r>
                <a:rPr b="0" i="0" lang="en-US" sz="4500" u="none" cap="none" strike="noStrike">
                  <a:solidFill>
                    <a:srgbClr val="293D2F"/>
                  </a:solidFill>
                  <a:latin typeface="Francois One"/>
                  <a:ea typeface="Francois One"/>
                  <a:cs typeface="Francois One"/>
                  <a:sym typeface="Francois One"/>
                </a:rPr>
                <a:t>03.</a:t>
              </a:r>
              <a:endParaRPr/>
            </a:p>
          </p:txBody>
        </p:sp>
      </p:grpSp>
      <p:sp>
        <p:nvSpPr>
          <p:cNvPr id="124" name="Google Shape;124;p15"/>
          <p:cNvSpPr txBox="1"/>
          <p:nvPr/>
        </p:nvSpPr>
        <p:spPr>
          <a:xfrm>
            <a:off x="11480177" y="7561400"/>
            <a:ext cx="4764600" cy="692700"/>
          </a:xfrm>
          <a:prstGeom prst="rect">
            <a:avLst/>
          </a:prstGeom>
          <a:noFill/>
          <a:ln>
            <a:noFill/>
          </a:ln>
        </p:spPr>
        <p:txBody>
          <a:bodyPr anchorCtr="0" anchor="t" bIns="0" lIns="0" spcFirstLastPara="1" rIns="0" wrap="square" tIns="0">
            <a:spAutoFit/>
          </a:bodyPr>
          <a:lstStyle/>
          <a:p>
            <a:pPr indent="0" lvl="0" marL="0" marR="0" rtl="0" algn="l">
              <a:lnSpc>
                <a:spcPct val="120000"/>
              </a:lnSpc>
              <a:spcBef>
                <a:spcPts val="0"/>
              </a:spcBef>
              <a:spcAft>
                <a:spcPts val="0"/>
              </a:spcAft>
              <a:buNone/>
            </a:pPr>
            <a:r>
              <a:rPr b="1" lang="en-US" sz="4500">
                <a:solidFill>
                  <a:srgbClr val="EDECEC"/>
                </a:solidFill>
                <a:latin typeface="Lato"/>
                <a:ea typeface="Lato"/>
                <a:cs typeface="Lato"/>
                <a:sym typeface="Lato"/>
              </a:rPr>
              <a:t>Sobre nosotros</a:t>
            </a:r>
            <a:endParaRPr/>
          </a:p>
        </p:txBody>
      </p:sp>
      <p:sp>
        <p:nvSpPr>
          <p:cNvPr id="125" name="Google Shape;125;p15"/>
          <p:cNvSpPr txBox="1"/>
          <p:nvPr/>
        </p:nvSpPr>
        <p:spPr>
          <a:xfrm>
            <a:off x="11480168" y="8439064"/>
            <a:ext cx="3306000" cy="923100"/>
          </a:xfrm>
          <a:prstGeom prst="rect">
            <a:avLst/>
          </a:prstGeom>
          <a:noFill/>
          <a:ln>
            <a:noFill/>
          </a:ln>
        </p:spPr>
        <p:txBody>
          <a:bodyPr anchorCtr="0" anchor="t" bIns="0" lIns="0" spcFirstLastPara="1" rIns="0" wrap="square" tIns="0">
            <a:spAutoFit/>
          </a:bodyPr>
          <a:lstStyle/>
          <a:p>
            <a:pPr indent="0" lvl="0" marL="0" marR="0" rtl="0" algn="l">
              <a:lnSpc>
                <a:spcPct val="140016"/>
              </a:lnSpc>
              <a:spcBef>
                <a:spcPts val="0"/>
              </a:spcBef>
              <a:spcAft>
                <a:spcPts val="0"/>
              </a:spcAft>
              <a:buNone/>
            </a:pPr>
            <a:r>
              <a:rPr lang="en-US" sz="2499">
                <a:solidFill>
                  <a:srgbClr val="EDECEC"/>
                </a:solidFill>
                <a:latin typeface="Lato"/>
                <a:ea typeface="Lato"/>
                <a:cs typeface="Lato"/>
                <a:sym typeface="Lato"/>
              </a:rPr>
              <a:t>Organización</a:t>
            </a:r>
            <a:r>
              <a:rPr lang="en-US" sz="2499">
                <a:solidFill>
                  <a:srgbClr val="EDECEC"/>
                </a:solidFill>
                <a:latin typeface="Lato"/>
                <a:ea typeface="Lato"/>
                <a:cs typeface="Lato"/>
                <a:sym typeface="Lato"/>
              </a:rPr>
              <a:t> interna del grupo.</a:t>
            </a:r>
            <a:endParaRPr/>
          </a:p>
        </p:txBody>
      </p:sp>
      <p:pic>
        <p:nvPicPr>
          <p:cNvPr id="126" name="Google Shape;126;p15"/>
          <p:cNvPicPr preferRelativeResize="0"/>
          <p:nvPr/>
        </p:nvPicPr>
        <p:blipFill rotWithShape="1">
          <a:blip r:embed="rId3">
            <a:alphaModFix amt="19999"/>
          </a:blip>
          <a:srcRect b="0" l="0" r="0" t="0"/>
          <a:stretch/>
        </p:blipFill>
        <p:spPr>
          <a:xfrm>
            <a:off x="-3259831" y="1648165"/>
            <a:ext cx="9694470" cy="8858322"/>
          </a:xfrm>
          <a:prstGeom prst="rect">
            <a:avLst/>
          </a:prstGeom>
          <a:noFill/>
          <a:ln>
            <a:noFill/>
          </a:ln>
        </p:spPr>
      </p:pic>
      <p:sp>
        <p:nvSpPr>
          <p:cNvPr id="127" name="Google Shape;127;p15"/>
          <p:cNvSpPr txBox="1"/>
          <p:nvPr/>
        </p:nvSpPr>
        <p:spPr>
          <a:xfrm>
            <a:off x="484909" y="3719977"/>
            <a:ext cx="6121800" cy="2770500"/>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None/>
            </a:pPr>
            <a:r>
              <a:rPr lang="en-US" sz="9000">
                <a:solidFill>
                  <a:srgbClr val="293D2F"/>
                </a:solidFill>
                <a:latin typeface="Francois One"/>
                <a:ea typeface="Francois One"/>
                <a:cs typeface="Francois One"/>
                <a:sym typeface="Francois One"/>
              </a:rPr>
              <a:t>Tabla de contenidos</a:t>
            </a:r>
            <a:endParaRPr/>
          </a:p>
        </p:txBody>
      </p:sp>
      <p:sp>
        <p:nvSpPr>
          <p:cNvPr id="128" name="Google Shape;128;p15"/>
          <p:cNvSpPr txBox="1"/>
          <p:nvPr/>
        </p:nvSpPr>
        <p:spPr>
          <a:xfrm>
            <a:off x="11415998" y="4142144"/>
            <a:ext cx="3794400" cy="692700"/>
          </a:xfrm>
          <a:prstGeom prst="rect">
            <a:avLst/>
          </a:prstGeom>
          <a:noFill/>
          <a:ln>
            <a:noFill/>
          </a:ln>
        </p:spPr>
        <p:txBody>
          <a:bodyPr anchorCtr="0" anchor="t" bIns="0" lIns="0" spcFirstLastPara="1" rIns="0" wrap="square" tIns="0">
            <a:spAutoFit/>
          </a:bodyPr>
          <a:lstStyle/>
          <a:p>
            <a:pPr indent="0" lvl="0" marL="0" marR="0" rtl="0" algn="l">
              <a:lnSpc>
                <a:spcPct val="120000"/>
              </a:lnSpc>
              <a:spcBef>
                <a:spcPts val="0"/>
              </a:spcBef>
              <a:spcAft>
                <a:spcPts val="0"/>
              </a:spcAft>
              <a:buNone/>
            </a:pPr>
            <a:r>
              <a:rPr b="1" lang="en-US" sz="4500">
                <a:solidFill>
                  <a:srgbClr val="EDECEC"/>
                </a:solidFill>
                <a:latin typeface="Lato"/>
                <a:ea typeface="Lato"/>
                <a:cs typeface="Lato"/>
                <a:sym typeface="Lato"/>
              </a:rPr>
              <a:t>Etapas</a:t>
            </a:r>
            <a:endParaRPr/>
          </a:p>
        </p:txBody>
      </p:sp>
      <p:sp>
        <p:nvSpPr>
          <p:cNvPr id="129" name="Google Shape;129;p15"/>
          <p:cNvSpPr txBox="1"/>
          <p:nvPr/>
        </p:nvSpPr>
        <p:spPr>
          <a:xfrm>
            <a:off x="11415998" y="5019802"/>
            <a:ext cx="3306000" cy="923100"/>
          </a:xfrm>
          <a:prstGeom prst="rect">
            <a:avLst/>
          </a:prstGeom>
          <a:noFill/>
          <a:ln>
            <a:noFill/>
          </a:ln>
        </p:spPr>
        <p:txBody>
          <a:bodyPr anchorCtr="0" anchor="t" bIns="0" lIns="0" spcFirstLastPara="1" rIns="0" wrap="square" tIns="0">
            <a:spAutoFit/>
          </a:bodyPr>
          <a:lstStyle/>
          <a:p>
            <a:pPr indent="0" lvl="0" marL="0" marR="0" rtl="0" algn="l">
              <a:lnSpc>
                <a:spcPct val="140016"/>
              </a:lnSpc>
              <a:spcBef>
                <a:spcPts val="0"/>
              </a:spcBef>
              <a:spcAft>
                <a:spcPts val="0"/>
              </a:spcAft>
              <a:buNone/>
            </a:pPr>
            <a:r>
              <a:rPr lang="en-US" sz="2499">
                <a:solidFill>
                  <a:srgbClr val="EDECEC"/>
                </a:solidFill>
                <a:latin typeface="Lato"/>
                <a:ea typeface="Lato"/>
                <a:cs typeface="Lato"/>
                <a:sym typeface="Lato"/>
              </a:rPr>
              <a:t>Desarrollo de la solución.</a:t>
            </a:r>
            <a:endParaRPr/>
          </a:p>
        </p:txBody>
      </p:sp>
      <p:sp>
        <p:nvSpPr>
          <p:cNvPr id="130" name="Google Shape;130;p15"/>
          <p:cNvSpPr txBox="1"/>
          <p:nvPr/>
        </p:nvSpPr>
        <p:spPr>
          <a:xfrm>
            <a:off x="11351828" y="722882"/>
            <a:ext cx="3794400" cy="692700"/>
          </a:xfrm>
          <a:prstGeom prst="rect">
            <a:avLst/>
          </a:prstGeom>
          <a:noFill/>
          <a:ln>
            <a:noFill/>
          </a:ln>
        </p:spPr>
        <p:txBody>
          <a:bodyPr anchorCtr="0" anchor="t" bIns="0" lIns="0" spcFirstLastPara="1" rIns="0" wrap="square" tIns="0">
            <a:spAutoFit/>
          </a:bodyPr>
          <a:lstStyle/>
          <a:p>
            <a:pPr indent="0" lvl="0" marL="0" marR="0" rtl="0" algn="l">
              <a:lnSpc>
                <a:spcPct val="120000"/>
              </a:lnSpc>
              <a:spcBef>
                <a:spcPts val="0"/>
              </a:spcBef>
              <a:spcAft>
                <a:spcPts val="0"/>
              </a:spcAft>
              <a:buNone/>
            </a:pPr>
            <a:r>
              <a:rPr b="1" lang="en-US" sz="4500">
                <a:solidFill>
                  <a:srgbClr val="EDECEC"/>
                </a:solidFill>
                <a:latin typeface="Lato"/>
                <a:ea typeface="Lato"/>
                <a:cs typeface="Lato"/>
                <a:sym typeface="Lato"/>
              </a:rPr>
              <a:t>Introducción</a:t>
            </a:r>
            <a:endParaRPr/>
          </a:p>
        </p:txBody>
      </p:sp>
      <p:sp>
        <p:nvSpPr>
          <p:cNvPr id="131" name="Google Shape;131;p15"/>
          <p:cNvSpPr txBox="1"/>
          <p:nvPr/>
        </p:nvSpPr>
        <p:spPr>
          <a:xfrm>
            <a:off x="11351828" y="1600540"/>
            <a:ext cx="3306000" cy="923100"/>
          </a:xfrm>
          <a:prstGeom prst="rect">
            <a:avLst/>
          </a:prstGeom>
          <a:noFill/>
          <a:ln>
            <a:noFill/>
          </a:ln>
        </p:spPr>
        <p:txBody>
          <a:bodyPr anchorCtr="0" anchor="t" bIns="0" lIns="0" spcFirstLastPara="1" rIns="0" wrap="square" tIns="0">
            <a:spAutoFit/>
          </a:bodyPr>
          <a:lstStyle/>
          <a:p>
            <a:pPr indent="0" lvl="0" marL="0" marR="0" rtl="0" algn="l">
              <a:lnSpc>
                <a:spcPct val="140016"/>
              </a:lnSpc>
              <a:spcBef>
                <a:spcPts val="0"/>
              </a:spcBef>
              <a:spcAft>
                <a:spcPts val="0"/>
              </a:spcAft>
              <a:buNone/>
            </a:pPr>
            <a:r>
              <a:rPr lang="en-US" sz="2499">
                <a:solidFill>
                  <a:srgbClr val="EDECEC"/>
                </a:solidFill>
                <a:latin typeface="Lato"/>
                <a:ea typeface="Lato"/>
                <a:cs typeface="Lato"/>
                <a:sym typeface="Lato"/>
              </a:rPr>
              <a:t>Descripción del problema abordado.</a:t>
            </a:r>
            <a:endParaRPr/>
          </a:p>
        </p:txBody>
      </p:sp>
      <p:cxnSp>
        <p:nvCxnSpPr>
          <p:cNvPr id="132" name="Google Shape;132;p15"/>
          <p:cNvCxnSpPr/>
          <p:nvPr/>
        </p:nvCxnSpPr>
        <p:spPr>
          <a:xfrm flipH="1" rot="10800000">
            <a:off x="5522192" y="1595796"/>
            <a:ext cx="3381172" cy="19050"/>
          </a:xfrm>
          <a:prstGeom prst="straightConnector1">
            <a:avLst/>
          </a:prstGeom>
          <a:noFill/>
          <a:ln cap="flat" cmpd="sng" w="38100">
            <a:solidFill>
              <a:srgbClr val="293D2F"/>
            </a:solidFill>
            <a:prstDash val="solid"/>
            <a:round/>
            <a:headEnd len="sm" w="sm" type="none"/>
            <a:tailEnd len="med" w="med" type="stealth"/>
          </a:ln>
        </p:spPr>
      </p:cxnSp>
      <p:cxnSp>
        <p:nvCxnSpPr>
          <p:cNvPr id="133" name="Google Shape;133;p15"/>
          <p:cNvCxnSpPr/>
          <p:nvPr/>
        </p:nvCxnSpPr>
        <p:spPr>
          <a:xfrm flipH="1" rot="10800000">
            <a:off x="5522192" y="5105400"/>
            <a:ext cx="3381172" cy="19050"/>
          </a:xfrm>
          <a:prstGeom prst="straightConnector1">
            <a:avLst/>
          </a:prstGeom>
          <a:noFill/>
          <a:ln cap="flat" cmpd="sng" w="38100">
            <a:solidFill>
              <a:srgbClr val="293D2F"/>
            </a:solidFill>
            <a:prstDash val="solid"/>
            <a:round/>
            <a:headEnd len="sm" w="sm" type="none"/>
            <a:tailEnd len="med" w="med" type="stealth"/>
          </a:ln>
        </p:spPr>
      </p:cxnSp>
      <p:cxnSp>
        <p:nvCxnSpPr>
          <p:cNvPr id="134" name="Google Shape;134;p15"/>
          <p:cNvCxnSpPr/>
          <p:nvPr/>
        </p:nvCxnSpPr>
        <p:spPr>
          <a:xfrm flipH="1" rot="10800000">
            <a:off x="5522192" y="8595631"/>
            <a:ext cx="3381172" cy="19050"/>
          </a:xfrm>
          <a:prstGeom prst="straightConnector1">
            <a:avLst/>
          </a:prstGeom>
          <a:noFill/>
          <a:ln cap="flat" cmpd="sng" w="38100">
            <a:solidFill>
              <a:srgbClr val="293D2F"/>
            </a:solidFill>
            <a:prstDash val="solid"/>
            <a:round/>
            <a:headEnd len="sm" w="sm" type="none"/>
            <a:tailEnd len="med" w="med" type="stealth"/>
          </a:ln>
        </p:spPr>
      </p:cxn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27"/>
                                        </p:tgtEl>
                                        <p:attrNameLst>
                                          <p:attrName>style.visibility</p:attrName>
                                        </p:attrNameLst>
                                      </p:cBhvr>
                                      <p:to>
                                        <p:strVal val="visible"/>
                                      </p:to>
                                    </p:set>
                                    <p:animEffect filter="fade" transition="in">
                                      <p:cBhvr>
                                        <p:cTn dur="500"/>
                                        <p:tgtEl>
                                          <p:spTgt spid="127"/>
                                        </p:tgtEl>
                                      </p:cBhvr>
                                    </p:animEffect>
                                  </p:childTnLst>
                                </p:cTn>
                              </p:par>
                              <p:par>
                                <p:cTn fill="hold" nodeType="withEffect" presetClass="entr" presetID="10" presetSubtype="0">
                                  <p:stCondLst>
                                    <p:cond delay="0"/>
                                  </p:stCondLst>
                                  <p:childTnLst>
                                    <p:set>
                                      <p:cBhvr>
                                        <p:cTn dur="1" fill="hold">
                                          <p:stCondLst>
                                            <p:cond delay="0"/>
                                          </p:stCondLst>
                                        </p:cTn>
                                        <p:tgtEl>
                                          <p:spTgt spid="115"/>
                                        </p:tgtEl>
                                        <p:attrNameLst>
                                          <p:attrName>style.visibility</p:attrName>
                                        </p:attrNameLst>
                                      </p:cBhvr>
                                      <p:to>
                                        <p:strVal val="visible"/>
                                      </p:to>
                                    </p:set>
                                    <p:animEffect filter="fade" transition="in">
                                      <p:cBhvr>
                                        <p:cTn dur="500"/>
                                        <p:tgtEl>
                                          <p:spTgt spid="115"/>
                                        </p:tgtEl>
                                      </p:cBhvr>
                                    </p:animEffect>
                                  </p:childTnLst>
                                </p:cTn>
                              </p:par>
                              <p:par>
                                <p:cTn fill="hold" nodeType="withEffect" presetClass="entr" presetID="10" presetSubtype="0">
                                  <p:stCondLst>
                                    <p:cond delay="0"/>
                                  </p:stCondLst>
                                  <p:childTnLst>
                                    <p:set>
                                      <p:cBhvr>
                                        <p:cTn dur="1" fill="hold">
                                          <p:stCondLst>
                                            <p:cond delay="0"/>
                                          </p:stCondLst>
                                        </p:cTn>
                                        <p:tgtEl>
                                          <p:spTgt spid="130"/>
                                        </p:tgtEl>
                                        <p:attrNameLst>
                                          <p:attrName>style.visibility</p:attrName>
                                        </p:attrNameLst>
                                      </p:cBhvr>
                                      <p:to>
                                        <p:strVal val="visible"/>
                                      </p:to>
                                    </p:set>
                                    <p:animEffect filter="fade" transition="in">
                                      <p:cBhvr>
                                        <p:cTn dur="500"/>
                                        <p:tgtEl>
                                          <p:spTgt spid="130"/>
                                        </p:tgtEl>
                                      </p:cBhvr>
                                    </p:animEffect>
                                  </p:childTnLst>
                                </p:cTn>
                              </p:par>
                              <p:par>
                                <p:cTn fill="hold" nodeType="withEffect" presetClass="entr" presetID="10" presetSubtype="0">
                                  <p:stCondLst>
                                    <p:cond delay="0"/>
                                  </p:stCondLst>
                                  <p:childTnLst>
                                    <p:set>
                                      <p:cBhvr>
                                        <p:cTn dur="1" fill="hold">
                                          <p:stCondLst>
                                            <p:cond delay="0"/>
                                          </p:stCondLst>
                                        </p:cTn>
                                        <p:tgtEl>
                                          <p:spTgt spid="131"/>
                                        </p:tgtEl>
                                        <p:attrNameLst>
                                          <p:attrName>style.visibility</p:attrName>
                                        </p:attrNameLst>
                                      </p:cBhvr>
                                      <p:to>
                                        <p:strVal val="visible"/>
                                      </p:to>
                                    </p:set>
                                    <p:animEffect filter="fade" transition="in">
                                      <p:cBhvr>
                                        <p:cTn dur="500"/>
                                        <p:tgtEl>
                                          <p:spTgt spid="131"/>
                                        </p:tgtEl>
                                      </p:cBhvr>
                                    </p:animEffect>
                                  </p:childTnLst>
                                </p:cTn>
                              </p:par>
                              <p:par>
                                <p:cTn fill="hold" nodeType="withEffect" presetClass="entr" presetID="10" presetSubtype="0">
                                  <p:stCondLst>
                                    <p:cond delay="0"/>
                                  </p:stCondLst>
                                  <p:childTnLst>
                                    <p:set>
                                      <p:cBhvr>
                                        <p:cTn dur="1" fill="hold">
                                          <p:stCondLst>
                                            <p:cond delay="0"/>
                                          </p:stCondLst>
                                        </p:cTn>
                                        <p:tgtEl>
                                          <p:spTgt spid="118"/>
                                        </p:tgtEl>
                                        <p:attrNameLst>
                                          <p:attrName>style.visibility</p:attrName>
                                        </p:attrNameLst>
                                      </p:cBhvr>
                                      <p:to>
                                        <p:strVal val="visible"/>
                                      </p:to>
                                    </p:set>
                                    <p:animEffect filter="fade" transition="in">
                                      <p:cBhvr>
                                        <p:cTn dur="500"/>
                                        <p:tgtEl>
                                          <p:spTgt spid="118"/>
                                        </p:tgtEl>
                                      </p:cBhvr>
                                    </p:animEffect>
                                  </p:childTnLst>
                                </p:cTn>
                              </p:par>
                              <p:par>
                                <p:cTn fill="hold" nodeType="withEffect" presetClass="entr" presetID="10" presetSubtype="0">
                                  <p:stCondLst>
                                    <p:cond delay="0"/>
                                  </p:stCondLst>
                                  <p:childTnLst>
                                    <p:set>
                                      <p:cBhvr>
                                        <p:cTn dur="1" fill="hold">
                                          <p:stCondLst>
                                            <p:cond delay="0"/>
                                          </p:stCondLst>
                                        </p:cTn>
                                        <p:tgtEl>
                                          <p:spTgt spid="128"/>
                                        </p:tgtEl>
                                        <p:attrNameLst>
                                          <p:attrName>style.visibility</p:attrName>
                                        </p:attrNameLst>
                                      </p:cBhvr>
                                      <p:to>
                                        <p:strVal val="visible"/>
                                      </p:to>
                                    </p:set>
                                    <p:animEffect filter="fade" transition="in">
                                      <p:cBhvr>
                                        <p:cTn dur="500"/>
                                        <p:tgtEl>
                                          <p:spTgt spid="128"/>
                                        </p:tgtEl>
                                      </p:cBhvr>
                                    </p:animEffect>
                                  </p:childTnLst>
                                </p:cTn>
                              </p:par>
                              <p:par>
                                <p:cTn fill="hold" nodeType="withEffect" presetClass="entr" presetID="10" presetSubtype="0">
                                  <p:stCondLst>
                                    <p:cond delay="0"/>
                                  </p:stCondLst>
                                  <p:childTnLst>
                                    <p:set>
                                      <p:cBhvr>
                                        <p:cTn dur="1" fill="hold">
                                          <p:stCondLst>
                                            <p:cond delay="0"/>
                                          </p:stCondLst>
                                        </p:cTn>
                                        <p:tgtEl>
                                          <p:spTgt spid="129"/>
                                        </p:tgtEl>
                                        <p:attrNameLst>
                                          <p:attrName>style.visibility</p:attrName>
                                        </p:attrNameLst>
                                      </p:cBhvr>
                                      <p:to>
                                        <p:strVal val="visible"/>
                                      </p:to>
                                    </p:set>
                                    <p:animEffect filter="fade" transition="in">
                                      <p:cBhvr>
                                        <p:cTn dur="500"/>
                                        <p:tgtEl>
                                          <p:spTgt spid="129"/>
                                        </p:tgtEl>
                                      </p:cBhvr>
                                    </p:animEffect>
                                  </p:childTnLst>
                                </p:cTn>
                              </p:par>
                              <p:par>
                                <p:cTn fill="hold" nodeType="withEffect" presetClass="entr" presetID="10" presetSubtype="0">
                                  <p:stCondLst>
                                    <p:cond delay="0"/>
                                  </p:stCondLst>
                                  <p:childTnLst>
                                    <p:set>
                                      <p:cBhvr>
                                        <p:cTn dur="1" fill="hold">
                                          <p:stCondLst>
                                            <p:cond delay="0"/>
                                          </p:stCondLst>
                                        </p:cTn>
                                        <p:tgtEl>
                                          <p:spTgt spid="121"/>
                                        </p:tgtEl>
                                        <p:attrNameLst>
                                          <p:attrName>style.visibility</p:attrName>
                                        </p:attrNameLst>
                                      </p:cBhvr>
                                      <p:to>
                                        <p:strVal val="visible"/>
                                      </p:to>
                                    </p:set>
                                    <p:animEffect filter="fade" transition="in">
                                      <p:cBhvr>
                                        <p:cTn dur="500"/>
                                        <p:tgtEl>
                                          <p:spTgt spid="121"/>
                                        </p:tgtEl>
                                      </p:cBhvr>
                                    </p:animEffect>
                                  </p:childTnLst>
                                </p:cTn>
                              </p:par>
                              <p:par>
                                <p:cTn fill="hold" nodeType="withEffect" presetClass="entr" presetID="10" presetSubtype="0">
                                  <p:stCondLst>
                                    <p:cond delay="0"/>
                                  </p:stCondLst>
                                  <p:childTnLst>
                                    <p:set>
                                      <p:cBhvr>
                                        <p:cTn dur="1" fill="hold">
                                          <p:stCondLst>
                                            <p:cond delay="0"/>
                                          </p:stCondLst>
                                        </p:cTn>
                                        <p:tgtEl>
                                          <p:spTgt spid="124"/>
                                        </p:tgtEl>
                                        <p:attrNameLst>
                                          <p:attrName>style.visibility</p:attrName>
                                        </p:attrNameLst>
                                      </p:cBhvr>
                                      <p:to>
                                        <p:strVal val="visible"/>
                                      </p:to>
                                    </p:set>
                                    <p:animEffect filter="fade" transition="in">
                                      <p:cBhvr>
                                        <p:cTn dur="500"/>
                                        <p:tgtEl>
                                          <p:spTgt spid="124"/>
                                        </p:tgtEl>
                                      </p:cBhvr>
                                    </p:animEffect>
                                  </p:childTnLst>
                                </p:cTn>
                              </p:par>
                              <p:par>
                                <p:cTn fill="hold" nodeType="withEffect" presetClass="entr" presetID="10" presetSubtype="0">
                                  <p:stCondLst>
                                    <p:cond delay="0"/>
                                  </p:stCondLst>
                                  <p:childTnLst>
                                    <p:set>
                                      <p:cBhvr>
                                        <p:cTn dur="1" fill="hold">
                                          <p:stCondLst>
                                            <p:cond delay="0"/>
                                          </p:stCondLst>
                                        </p:cTn>
                                        <p:tgtEl>
                                          <p:spTgt spid="125"/>
                                        </p:tgtEl>
                                        <p:attrNameLst>
                                          <p:attrName>style.visibility</p:attrName>
                                        </p:attrNameLst>
                                      </p:cBhvr>
                                      <p:to>
                                        <p:strVal val="visible"/>
                                      </p:to>
                                    </p:set>
                                    <p:animEffect filter="fade" transition="in">
                                      <p:cBhvr>
                                        <p:cTn dur="500"/>
                                        <p:tgtEl>
                                          <p:spTgt spid="125"/>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EDECEC"/>
        </a:solidFill>
      </p:bgPr>
    </p:bg>
    <p:spTree>
      <p:nvGrpSpPr>
        <p:cNvPr id="549" name="Shape 549"/>
        <p:cNvGrpSpPr/>
        <p:nvPr/>
      </p:nvGrpSpPr>
      <p:grpSpPr>
        <a:xfrm>
          <a:off x="0" y="0"/>
          <a:ext cx="0" cy="0"/>
          <a:chOff x="0" y="0"/>
          <a:chExt cx="0" cy="0"/>
        </a:xfrm>
      </p:grpSpPr>
      <p:pic>
        <p:nvPicPr>
          <p:cNvPr id="550" name="Google Shape;550;p42"/>
          <p:cNvPicPr preferRelativeResize="0"/>
          <p:nvPr/>
        </p:nvPicPr>
        <p:blipFill rotWithShape="1">
          <a:blip r:embed="rId3">
            <a:alphaModFix amt="20000"/>
          </a:blip>
          <a:srcRect b="0" l="0" r="0" t="0"/>
          <a:stretch/>
        </p:blipFill>
        <p:spPr>
          <a:xfrm>
            <a:off x="11552609" y="-788026"/>
            <a:ext cx="12646291" cy="11555548"/>
          </a:xfrm>
          <a:prstGeom prst="rect">
            <a:avLst/>
          </a:prstGeom>
          <a:noFill/>
          <a:ln>
            <a:noFill/>
          </a:ln>
        </p:spPr>
      </p:pic>
      <p:sp>
        <p:nvSpPr>
          <p:cNvPr id="551" name="Google Shape;551;p42"/>
          <p:cNvSpPr txBox="1"/>
          <p:nvPr/>
        </p:nvSpPr>
        <p:spPr>
          <a:xfrm>
            <a:off x="9322963" y="4258810"/>
            <a:ext cx="5492700" cy="1461900"/>
          </a:xfrm>
          <a:prstGeom prst="rect">
            <a:avLst/>
          </a:prstGeom>
          <a:noFill/>
          <a:ln>
            <a:noFill/>
          </a:ln>
        </p:spPr>
        <p:txBody>
          <a:bodyPr anchorCtr="0" anchor="t" bIns="0" lIns="0" spcFirstLastPara="1" rIns="0" wrap="square" tIns="0">
            <a:spAutoFit/>
          </a:bodyPr>
          <a:lstStyle/>
          <a:p>
            <a:pPr indent="-387286" lvl="0" marL="457200" marR="0" rtl="0" algn="l">
              <a:lnSpc>
                <a:spcPct val="140016"/>
              </a:lnSpc>
              <a:spcBef>
                <a:spcPts val="0"/>
              </a:spcBef>
              <a:spcAft>
                <a:spcPts val="0"/>
              </a:spcAft>
              <a:buClr>
                <a:srgbClr val="336430"/>
              </a:buClr>
              <a:buSzPts val="2499"/>
              <a:buFont typeface="Lato"/>
              <a:buChar char="●"/>
            </a:pPr>
            <a:r>
              <a:rPr b="1" lang="en-US" sz="2499">
                <a:solidFill>
                  <a:srgbClr val="336430"/>
                </a:solidFill>
                <a:latin typeface="Lato"/>
                <a:ea typeface="Lato"/>
                <a:cs typeface="Lato"/>
                <a:sym typeface="Lato"/>
              </a:rPr>
              <a:t>CUARTA </a:t>
            </a:r>
            <a:r>
              <a:rPr b="1" lang="en-US" sz="2499">
                <a:solidFill>
                  <a:srgbClr val="336430"/>
                </a:solidFill>
                <a:latin typeface="Lato"/>
                <a:ea typeface="Lato"/>
                <a:cs typeface="Lato"/>
                <a:sym typeface="Lato"/>
              </a:rPr>
              <a:t>ETAPA.</a:t>
            </a:r>
            <a:endParaRPr/>
          </a:p>
          <a:p>
            <a:pPr indent="-387286" lvl="0" marL="457200" marR="0" rtl="0" algn="l">
              <a:lnSpc>
                <a:spcPct val="140016"/>
              </a:lnSpc>
              <a:spcBef>
                <a:spcPts val="0"/>
              </a:spcBef>
              <a:spcAft>
                <a:spcPts val="0"/>
              </a:spcAft>
              <a:buClr>
                <a:srgbClr val="336430"/>
              </a:buClr>
              <a:buSzPts val="2499"/>
              <a:buFont typeface="Lato"/>
              <a:buChar char="●"/>
            </a:pPr>
            <a:r>
              <a:rPr b="1" lang="en-US" sz="2499">
                <a:solidFill>
                  <a:srgbClr val="336430"/>
                </a:solidFill>
                <a:latin typeface="Lato"/>
                <a:ea typeface="Lato"/>
                <a:cs typeface="Lato"/>
                <a:sym typeface="Lato"/>
              </a:rPr>
              <a:t>PALABRAS CLAVES: JSON, HK2, SWAGGER.</a:t>
            </a:r>
            <a:endParaRPr/>
          </a:p>
        </p:txBody>
      </p:sp>
      <p:sp>
        <p:nvSpPr>
          <p:cNvPr id="552" name="Google Shape;552;p42"/>
          <p:cNvSpPr txBox="1"/>
          <p:nvPr/>
        </p:nvSpPr>
        <p:spPr>
          <a:xfrm>
            <a:off x="9435813" y="6186618"/>
            <a:ext cx="6615600" cy="369300"/>
          </a:xfrm>
          <a:prstGeom prst="rect">
            <a:avLst/>
          </a:prstGeom>
          <a:noFill/>
          <a:ln>
            <a:noFill/>
          </a:ln>
        </p:spPr>
        <p:txBody>
          <a:bodyPr anchorCtr="0" anchor="t" bIns="0" lIns="0" spcFirstLastPara="1" rIns="0" wrap="square" tIns="0">
            <a:spAutoFit/>
          </a:bodyPr>
          <a:lstStyle/>
          <a:p>
            <a:pPr indent="0" lvl="0" marL="0" marR="0" rtl="0" algn="l">
              <a:lnSpc>
                <a:spcPct val="139958"/>
              </a:lnSpc>
              <a:spcBef>
                <a:spcPts val="0"/>
              </a:spcBef>
              <a:spcAft>
                <a:spcPts val="0"/>
              </a:spcAft>
              <a:buNone/>
            </a:pPr>
            <a:r>
              <a:rPr lang="en-US" sz="2400">
                <a:solidFill>
                  <a:srgbClr val="293D2F"/>
                </a:solidFill>
                <a:latin typeface="Lato"/>
                <a:ea typeface="Lato"/>
                <a:cs typeface="Lato"/>
                <a:sym typeface="Lato"/>
              </a:rPr>
              <a:t>Desarrollo de la capa de servicios.</a:t>
            </a:r>
            <a:endParaRPr/>
          </a:p>
        </p:txBody>
      </p:sp>
      <p:sp>
        <p:nvSpPr>
          <p:cNvPr id="553" name="Google Shape;553;p42"/>
          <p:cNvSpPr/>
          <p:nvPr/>
        </p:nvSpPr>
        <p:spPr>
          <a:xfrm>
            <a:off x="803696" y="4239235"/>
            <a:ext cx="7985125" cy="7986722"/>
          </a:xfrm>
          <a:custGeom>
            <a:rect b="b" l="l" r="r" t="t"/>
            <a:pathLst>
              <a:path extrusionOk="0" h="6351270" w="6350000">
                <a:moveTo>
                  <a:pt x="0" y="5955030"/>
                </a:moveTo>
                <a:lnTo>
                  <a:pt x="0" y="394970"/>
                </a:lnTo>
                <a:cubicBezTo>
                  <a:pt x="0" y="176530"/>
                  <a:pt x="176530" y="0"/>
                  <a:pt x="394970" y="0"/>
                </a:cubicBezTo>
                <a:lnTo>
                  <a:pt x="5956300" y="0"/>
                </a:lnTo>
                <a:cubicBezTo>
                  <a:pt x="6173470" y="0"/>
                  <a:pt x="6350000" y="176530"/>
                  <a:pt x="6350000" y="394970"/>
                </a:cubicBezTo>
                <a:cubicBezTo>
                  <a:pt x="6350000" y="394970"/>
                  <a:pt x="6350000" y="394970"/>
                  <a:pt x="6350000" y="394970"/>
                </a:cubicBezTo>
                <a:lnTo>
                  <a:pt x="6350000" y="5956300"/>
                </a:lnTo>
                <a:cubicBezTo>
                  <a:pt x="6350000" y="6174740"/>
                  <a:pt x="6173470" y="6351270"/>
                  <a:pt x="5955030" y="6351270"/>
                </a:cubicBezTo>
                <a:lnTo>
                  <a:pt x="5955030" y="6351270"/>
                </a:lnTo>
                <a:lnTo>
                  <a:pt x="394970" y="6351270"/>
                </a:lnTo>
                <a:cubicBezTo>
                  <a:pt x="176530" y="6350000"/>
                  <a:pt x="0" y="6173470"/>
                  <a:pt x="0" y="5955030"/>
                </a:cubicBezTo>
                <a:cubicBezTo>
                  <a:pt x="0" y="5955030"/>
                  <a:pt x="0" y="5955030"/>
                  <a:pt x="0" y="5955030"/>
                </a:cubicBezTo>
                <a:close/>
              </a:path>
            </a:pathLst>
          </a:custGeom>
          <a:blipFill rotWithShape="1">
            <a:blip r:embed="rId4">
              <a:alphaModFix/>
            </a:blip>
            <a:stretch>
              <a:fillRect b="0" l="-50308" r="-38537" t="-6208"/>
            </a:stretch>
          </a:blip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554" name="Google Shape;554;p42"/>
          <p:cNvGrpSpPr/>
          <p:nvPr/>
        </p:nvGrpSpPr>
        <p:grpSpPr>
          <a:xfrm rot="5400000">
            <a:off x="1649974" y="1222747"/>
            <a:ext cx="4622217" cy="4790833"/>
            <a:chOff x="0" y="-47625"/>
            <a:chExt cx="1217366" cy="1261775"/>
          </a:xfrm>
        </p:grpSpPr>
        <p:sp>
          <p:nvSpPr>
            <p:cNvPr id="555" name="Google Shape;555;p42"/>
            <p:cNvSpPr/>
            <p:nvPr/>
          </p:nvSpPr>
          <p:spPr>
            <a:xfrm>
              <a:off x="0" y="0"/>
              <a:ext cx="1217366" cy="1214150"/>
            </a:xfrm>
            <a:custGeom>
              <a:rect b="b" l="l" r="r" t="t"/>
              <a:pathLst>
                <a:path extrusionOk="0" h="1214150" w="1217366">
                  <a:moveTo>
                    <a:pt x="85422" y="0"/>
                  </a:moveTo>
                  <a:lnTo>
                    <a:pt x="1131944" y="0"/>
                  </a:lnTo>
                  <a:cubicBezTo>
                    <a:pt x="1154599" y="0"/>
                    <a:pt x="1176327" y="9000"/>
                    <a:pt x="1192347" y="25020"/>
                  </a:cubicBezTo>
                  <a:cubicBezTo>
                    <a:pt x="1208366" y="41039"/>
                    <a:pt x="1217366" y="62767"/>
                    <a:pt x="1217366" y="85422"/>
                  </a:cubicBezTo>
                  <a:lnTo>
                    <a:pt x="1217366" y="1128728"/>
                  </a:lnTo>
                  <a:cubicBezTo>
                    <a:pt x="1217366" y="1151383"/>
                    <a:pt x="1208366" y="1173111"/>
                    <a:pt x="1192347" y="1189130"/>
                  </a:cubicBezTo>
                  <a:cubicBezTo>
                    <a:pt x="1176327" y="1205150"/>
                    <a:pt x="1154599" y="1214150"/>
                    <a:pt x="1131944" y="1214150"/>
                  </a:cubicBezTo>
                  <a:lnTo>
                    <a:pt x="85422" y="1214150"/>
                  </a:lnTo>
                  <a:cubicBezTo>
                    <a:pt x="62767" y="1214150"/>
                    <a:pt x="41039" y="1205150"/>
                    <a:pt x="25020" y="1189130"/>
                  </a:cubicBezTo>
                  <a:cubicBezTo>
                    <a:pt x="9000" y="1173111"/>
                    <a:pt x="0" y="1151383"/>
                    <a:pt x="0" y="1128728"/>
                  </a:cubicBezTo>
                  <a:lnTo>
                    <a:pt x="0" y="85422"/>
                  </a:lnTo>
                  <a:cubicBezTo>
                    <a:pt x="0" y="62767"/>
                    <a:pt x="9000" y="41039"/>
                    <a:pt x="25020" y="25020"/>
                  </a:cubicBezTo>
                  <a:cubicBezTo>
                    <a:pt x="41039" y="9000"/>
                    <a:pt x="62767" y="0"/>
                    <a:pt x="85422" y="0"/>
                  </a:cubicBezTo>
                  <a:close/>
                </a:path>
              </a:pathLst>
            </a:custGeom>
            <a:solidFill>
              <a:srgbClr val="9EDD6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56" name="Google Shape;556;p42"/>
            <p:cNvSpPr txBox="1"/>
            <p:nvPr/>
          </p:nvSpPr>
          <p:spPr>
            <a:xfrm>
              <a:off x="0" y="-47625"/>
              <a:ext cx="812700" cy="860400"/>
            </a:xfrm>
            <a:prstGeom prst="rect">
              <a:avLst/>
            </a:prstGeom>
            <a:noFill/>
            <a:ln>
              <a:noFill/>
            </a:ln>
          </p:spPr>
          <p:txBody>
            <a:bodyPr anchorCtr="0" anchor="ctr" bIns="50800" lIns="50800" spcFirstLastPara="1" rIns="50800" wrap="square" tIns="50800">
              <a:noAutofit/>
            </a:bodyPr>
            <a:lstStyle/>
            <a:p>
              <a:pPr indent="0" lvl="0" marL="0" marR="0" rtl="0" algn="ctr">
                <a:lnSpc>
                  <a:spcPct val="186611"/>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557" name="Google Shape;557;p42"/>
          <p:cNvSpPr txBox="1"/>
          <p:nvPr/>
        </p:nvSpPr>
        <p:spPr>
          <a:xfrm>
            <a:off x="1960874" y="1540211"/>
            <a:ext cx="3819600" cy="2770500"/>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None/>
            </a:pPr>
            <a:r>
              <a:rPr lang="en-US" sz="9000">
                <a:solidFill>
                  <a:srgbClr val="293D2F"/>
                </a:solidFill>
                <a:latin typeface="Francois One"/>
                <a:ea typeface="Francois One"/>
                <a:cs typeface="Francois One"/>
                <a:sym typeface="Francois One"/>
              </a:rPr>
              <a:t>API REST</a:t>
            </a:r>
            <a:endParaRPr sz="9000">
              <a:solidFill>
                <a:srgbClr val="293D2F"/>
              </a:solidFill>
              <a:latin typeface="Francois One"/>
              <a:ea typeface="Francois One"/>
              <a:cs typeface="Francois One"/>
              <a:sym typeface="Francois One"/>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557"/>
                                        </p:tgtEl>
                                        <p:attrNameLst>
                                          <p:attrName>style.visibility</p:attrName>
                                        </p:attrNameLst>
                                      </p:cBhvr>
                                      <p:to>
                                        <p:strVal val="visible"/>
                                      </p:to>
                                    </p:set>
                                    <p:animEffect filter="fade" transition="in">
                                      <p:cBhvr>
                                        <p:cTn dur="500"/>
                                        <p:tgtEl>
                                          <p:spTgt spid="557"/>
                                        </p:tgtEl>
                                      </p:cBhvr>
                                    </p:animEffect>
                                  </p:childTnLst>
                                </p:cTn>
                              </p:par>
                              <p:par>
                                <p:cTn fill="hold" nodeType="withEffect" presetClass="entr" presetID="10" presetSubtype="0">
                                  <p:stCondLst>
                                    <p:cond delay="0"/>
                                  </p:stCondLst>
                                  <p:childTnLst>
                                    <p:set>
                                      <p:cBhvr>
                                        <p:cTn dur="1" fill="hold">
                                          <p:stCondLst>
                                            <p:cond delay="0"/>
                                          </p:stCondLst>
                                        </p:cTn>
                                        <p:tgtEl>
                                          <p:spTgt spid="554"/>
                                        </p:tgtEl>
                                        <p:attrNameLst>
                                          <p:attrName>style.visibility</p:attrName>
                                        </p:attrNameLst>
                                      </p:cBhvr>
                                      <p:to>
                                        <p:strVal val="visible"/>
                                      </p:to>
                                    </p:set>
                                    <p:animEffect filter="fade" transition="in">
                                      <p:cBhvr>
                                        <p:cTn dur="500"/>
                                        <p:tgtEl>
                                          <p:spTgt spid="554"/>
                                        </p:tgtEl>
                                      </p:cBhvr>
                                    </p:animEffect>
                                  </p:childTnLst>
                                </p:cTn>
                              </p:par>
                              <p:par>
                                <p:cTn fill="hold" nodeType="withEffect" presetClass="entr" presetID="10" presetSubtype="0">
                                  <p:stCondLst>
                                    <p:cond delay="0"/>
                                  </p:stCondLst>
                                  <p:childTnLst>
                                    <p:set>
                                      <p:cBhvr>
                                        <p:cTn dur="1" fill="hold">
                                          <p:stCondLst>
                                            <p:cond delay="0"/>
                                          </p:stCondLst>
                                        </p:cTn>
                                        <p:tgtEl>
                                          <p:spTgt spid="551"/>
                                        </p:tgtEl>
                                        <p:attrNameLst>
                                          <p:attrName>style.visibility</p:attrName>
                                        </p:attrNameLst>
                                      </p:cBhvr>
                                      <p:to>
                                        <p:strVal val="visible"/>
                                      </p:to>
                                    </p:set>
                                    <p:animEffect filter="fade" transition="in">
                                      <p:cBhvr>
                                        <p:cTn dur="500"/>
                                        <p:tgtEl>
                                          <p:spTgt spid="551"/>
                                        </p:tgtEl>
                                      </p:cBhvr>
                                    </p:animEffect>
                                  </p:childTnLst>
                                </p:cTn>
                              </p:par>
                              <p:par>
                                <p:cTn fill="hold" nodeType="withEffect" presetClass="entr" presetID="10" presetSubtype="0">
                                  <p:stCondLst>
                                    <p:cond delay="0"/>
                                  </p:stCondLst>
                                  <p:childTnLst>
                                    <p:set>
                                      <p:cBhvr>
                                        <p:cTn dur="1" fill="hold">
                                          <p:stCondLst>
                                            <p:cond delay="0"/>
                                          </p:stCondLst>
                                        </p:cTn>
                                        <p:tgtEl>
                                          <p:spTgt spid="552"/>
                                        </p:tgtEl>
                                        <p:attrNameLst>
                                          <p:attrName>style.visibility</p:attrName>
                                        </p:attrNameLst>
                                      </p:cBhvr>
                                      <p:to>
                                        <p:strVal val="visible"/>
                                      </p:to>
                                    </p:set>
                                    <p:animEffect filter="fade" transition="in">
                                      <p:cBhvr>
                                        <p:cTn dur="500"/>
                                        <p:tgtEl>
                                          <p:spTgt spid="552"/>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EDECEC"/>
        </a:solidFill>
      </p:bgPr>
    </p:bg>
    <p:spTree>
      <p:nvGrpSpPr>
        <p:cNvPr id="561" name="Shape 561"/>
        <p:cNvGrpSpPr/>
        <p:nvPr/>
      </p:nvGrpSpPr>
      <p:grpSpPr>
        <a:xfrm>
          <a:off x="0" y="0"/>
          <a:ext cx="0" cy="0"/>
          <a:chOff x="0" y="0"/>
          <a:chExt cx="0" cy="0"/>
        </a:xfrm>
      </p:grpSpPr>
      <p:grpSp>
        <p:nvGrpSpPr>
          <p:cNvPr id="562" name="Google Shape;562;p43"/>
          <p:cNvGrpSpPr/>
          <p:nvPr/>
        </p:nvGrpSpPr>
        <p:grpSpPr>
          <a:xfrm>
            <a:off x="-2929743" y="-180827"/>
            <a:ext cx="5353743" cy="10467894"/>
            <a:chOff x="0" y="-47625"/>
            <a:chExt cx="1410030" cy="2756958"/>
          </a:xfrm>
        </p:grpSpPr>
        <p:sp>
          <p:nvSpPr>
            <p:cNvPr id="563" name="Google Shape;563;p43"/>
            <p:cNvSpPr/>
            <p:nvPr/>
          </p:nvSpPr>
          <p:spPr>
            <a:xfrm>
              <a:off x="0" y="0"/>
              <a:ext cx="1410030" cy="2709333"/>
            </a:xfrm>
            <a:custGeom>
              <a:rect b="b" l="l" r="r" t="t"/>
              <a:pathLst>
                <a:path extrusionOk="0" h="2709333" w="1410030">
                  <a:moveTo>
                    <a:pt x="73750" y="0"/>
                  </a:moveTo>
                  <a:lnTo>
                    <a:pt x="1336280" y="0"/>
                  </a:lnTo>
                  <a:cubicBezTo>
                    <a:pt x="1355840" y="0"/>
                    <a:pt x="1374598" y="7770"/>
                    <a:pt x="1388429" y="21601"/>
                  </a:cubicBezTo>
                  <a:cubicBezTo>
                    <a:pt x="1402260" y="35432"/>
                    <a:pt x="1410030" y="54191"/>
                    <a:pt x="1410030" y="73750"/>
                  </a:cubicBezTo>
                  <a:lnTo>
                    <a:pt x="1410030" y="2635583"/>
                  </a:lnTo>
                  <a:cubicBezTo>
                    <a:pt x="1410030" y="2676314"/>
                    <a:pt x="1377011" y="2709333"/>
                    <a:pt x="1336280" y="2709333"/>
                  </a:cubicBezTo>
                  <a:lnTo>
                    <a:pt x="73750" y="2709333"/>
                  </a:lnTo>
                  <a:cubicBezTo>
                    <a:pt x="33019" y="2709333"/>
                    <a:pt x="0" y="2676314"/>
                    <a:pt x="0" y="2635583"/>
                  </a:cubicBezTo>
                  <a:lnTo>
                    <a:pt x="0" y="73750"/>
                  </a:lnTo>
                  <a:cubicBezTo>
                    <a:pt x="0" y="33019"/>
                    <a:pt x="33019" y="0"/>
                    <a:pt x="73750" y="0"/>
                  </a:cubicBezTo>
                  <a:close/>
                </a:path>
              </a:pathLst>
            </a:custGeom>
            <a:solidFill>
              <a:srgbClr val="33643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64" name="Google Shape;564;p43"/>
            <p:cNvSpPr txBox="1"/>
            <p:nvPr/>
          </p:nvSpPr>
          <p:spPr>
            <a:xfrm>
              <a:off x="0" y="-47625"/>
              <a:ext cx="812700" cy="860400"/>
            </a:xfrm>
            <a:prstGeom prst="rect">
              <a:avLst/>
            </a:prstGeom>
            <a:noFill/>
            <a:ln>
              <a:noFill/>
            </a:ln>
          </p:spPr>
          <p:txBody>
            <a:bodyPr anchorCtr="0" anchor="ctr" bIns="50800" lIns="50800" spcFirstLastPara="1" rIns="50800" wrap="square" tIns="50800">
              <a:noAutofit/>
            </a:bodyPr>
            <a:lstStyle/>
            <a:p>
              <a:pPr indent="0" lvl="0" marL="0" marR="0" rtl="0" algn="ctr">
                <a:lnSpc>
                  <a:spcPct val="186611"/>
                </a:lnSpc>
                <a:spcBef>
                  <a:spcPts val="0"/>
                </a:spcBef>
                <a:spcAft>
                  <a:spcPts val="0"/>
                </a:spcAft>
                <a:buNone/>
              </a:pPr>
              <a:r>
                <a:t/>
              </a:r>
              <a:endParaRPr sz="1800">
                <a:solidFill>
                  <a:schemeClr val="dk1"/>
                </a:solidFill>
                <a:latin typeface="Calibri"/>
                <a:ea typeface="Calibri"/>
                <a:cs typeface="Calibri"/>
                <a:sym typeface="Calibri"/>
              </a:endParaRPr>
            </a:p>
          </p:txBody>
        </p:sp>
      </p:grpSp>
      <p:sp>
        <p:nvSpPr>
          <p:cNvPr id="565" name="Google Shape;565;p43"/>
          <p:cNvSpPr txBox="1"/>
          <p:nvPr/>
        </p:nvSpPr>
        <p:spPr>
          <a:xfrm>
            <a:off x="3966305" y="482368"/>
            <a:ext cx="10355400" cy="1385400"/>
          </a:xfrm>
          <a:prstGeom prst="rect">
            <a:avLst/>
          </a:prstGeom>
          <a:noFill/>
          <a:ln>
            <a:noFill/>
          </a:ln>
        </p:spPr>
        <p:txBody>
          <a:bodyPr anchorCtr="0" anchor="t" bIns="0" lIns="0" spcFirstLastPara="1" rIns="0" wrap="square" tIns="0">
            <a:spAutoFit/>
          </a:bodyPr>
          <a:lstStyle/>
          <a:p>
            <a:pPr indent="0" lvl="0" marL="0" marR="0" rtl="0" algn="ctr">
              <a:lnSpc>
                <a:spcPct val="120000"/>
              </a:lnSpc>
              <a:spcBef>
                <a:spcPts val="0"/>
              </a:spcBef>
              <a:spcAft>
                <a:spcPts val="0"/>
              </a:spcAft>
              <a:buNone/>
            </a:pPr>
            <a:r>
              <a:rPr lang="en-US" sz="9000">
                <a:solidFill>
                  <a:srgbClr val="293D2F"/>
                </a:solidFill>
                <a:latin typeface="Francois One"/>
                <a:ea typeface="Francois One"/>
                <a:cs typeface="Francois One"/>
                <a:sym typeface="Francois One"/>
              </a:rPr>
              <a:t>Rest</a:t>
            </a:r>
            <a:endParaRPr/>
          </a:p>
        </p:txBody>
      </p:sp>
      <p:grpSp>
        <p:nvGrpSpPr>
          <p:cNvPr id="566" name="Google Shape;566;p43"/>
          <p:cNvGrpSpPr/>
          <p:nvPr/>
        </p:nvGrpSpPr>
        <p:grpSpPr>
          <a:xfrm>
            <a:off x="15864034" y="-180827"/>
            <a:ext cx="5353743" cy="10467894"/>
            <a:chOff x="0" y="-47625"/>
            <a:chExt cx="1410030" cy="2756958"/>
          </a:xfrm>
        </p:grpSpPr>
        <p:sp>
          <p:nvSpPr>
            <p:cNvPr id="567" name="Google Shape;567;p43"/>
            <p:cNvSpPr/>
            <p:nvPr/>
          </p:nvSpPr>
          <p:spPr>
            <a:xfrm>
              <a:off x="0" y="0"/>
              <a:ext cx="1410030" cy="2709333"/>
            </a:xfrm>
            <a:custGeom>
              <a:rect b="b" l="l" r="r" t="t"/>
              <a:pathLst>
                <a:path extrusionOk="0" h="2709333" w="1410030">
                  <a:moveTo>
                    <a:pt x="73750" y="0"/>
                  </a:moveTo>
                  <a:lnTo>
                    <a:pt x="1336280" y="0"/>
                  </a:lnTo>
                  <a:cubicBezTo>
                    <a:pt x="1355840" y="0"/>
                    <a:pt x="1374598" y="7770"/>
                    <a:pt x="1388429" y="21601"/>
                  </a:cubicBezTo>
                  <a:cubicBezTo>
                    <a:pt x="1402260" y="35432"/>
                    <a:pt x="1410030" y="54191"/>
                    <a:pt x="1410030" y="73750"/>
                  </a:cubicBezTo>
                  <a:lnTo>
                    <a:pt x="1410030" y="2635583"/>
                  </a:lnTo>
                  <a:cubicBezTo>
                    <a:pt x="1410030" y="2676314"/>
                    <a:pt x="1377011" y="2709333"/>
                    <a:pt x="1336280" y="2709333"/>
                  </a:cubicBezTo>
                  <a:lnTo>
                    <a:pt x="73750" y="2709333"/>
                  </a:lnTo>
                  <a:cubicBezTo>
                    <a:pt x="33019" y="2709333"/>
                    <a:pt x="0" y="2676314"/>
                    <a:pt x="0" y="2635583"/>
                  </a:cubicBezTo>
                  <a:lnTo>
                    <a:pt x="0" y="73750"/>
                  </a:lnTo>
                  <a:cubicBezTo>
                    <a:pt x="0" y="33019"/>
                    <a:pt x="33019" y="0"/>
                    <a:pt x="73750" y="0"/>
                  </a:cubicBezTo>
                  <a:close/>
                </a:path>
              </a:pathLst>
            </a:custGeom>
            <a:solidFill>
              <a:srgbClr val="33643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68" name="Google Shape;568;p43"/>
            <p:cNvSpPr txBox="1"/>
            <p:nvPr/>
          </p:nvSpPr>
          <p:spPr>
            <a:xfrm>
              <a:off x="0" y="-47625"/>
              <a:ext cx="812700" cy="860400"/>
            </a:xfrm>
            <a:prstGeom prst="rect">
              <a:avLst/>
            </a:prstGeom>
            <a:noFill/>
            <a:ln>
              <a:noFill/>
            </a:ln>
          </p:spPr>
          <p:txBody>
            <a:bodyPr anchorCtr="0" anchor="ctr" bIns="50800" lIns="50800" spcFirstLastPara="1" rIns="50800" wrap="square" tIns="50800">
              <a:noAutofit/>
            </a:bodyPr>
            <a:lstStyle/>
            <a:p>
              <a:pPr indent="0" lvl="0" marL="0" marR="0" rtl="0" algn="ctr">
                <a:lnSpc>
                  <a:spcPct val="186611"/>
                </a:lnSpc>
                <a:spcBef>
                  <a:spcPts val="0"/>
                </a:spcBef>
                <a:spcAft>
                  <a:spcPts val="0"/>
                </a:spcAft>
                <a:buNone/>
              </a:pPr>
              <a:r>
                <a:t/>
              </a:r>
              <a:endParaRPr sz="1800">
                <a:solidFill>
                  <a:schemeClr val="dk1"/>
                </a:solidFill>
                <a:latin typeface="Calibri"/>
                <a:ea typeface="Calibri"/>
                <a:cs typeface="Calibri"/>
                <a:sym typeface="Calibri"/>
              </a:endParaRPr>
            </a:p>
          </p:txBody>
        </p:sp>
      </p:grpSp>
      <p:pic>
        <p:nvPicPr>
          <p:cNvPr id="569" name="Google Shape;569;p43"/>
          <p:cNvPicPr preferRelativeResize="0"/>
          <p:nvPr/>
        </p:nvPicPr>
        <p:blipFill rotWithShape="1">
          <a:blip r:embed="rId3">
            <a:alphaModFix amt="20000"/>
          </a:blip>
          <a:srcRect b="0" l="0" r="0" t="0"/>
          <a:stretch/>
        </p:blipFill>
        <p:spPr>
          <a:xfrm rot="699582">
            <a:off x="-1830145" y="6197092"/>
            <a:ext cx="5357116" cy="4895064"/>
          </a:xfrm>
          <a:prstGeom prst="rect">
            <a:avLst/>
          </a:prstGeom>
          <a:noFill/>
          <a:ln>
            <a:noFill/>
          </a:ln>
        </p:spPr>
      </p:pic>
      <p:pic>
        <p:nvPicPr>
          <p:cNvPr id="570" name="Google Shape;570;p43"/>
          <p:cNvPicPr preferRelativeResize="0"/>
          <p:nvPr/>
        </p:nvPicPr>
        <p:blipFill rotWithShape="1">
          <a:blip r:embed="rId3">
            <a:alphaModFix amt="20000"/>
          </a:blip>
          <a:srcRect b="0" l="0" r="0" t="0"/>
          <a:stretch/>
        </p:blipFill>
        <p:spPr>
          <a:xfrm rot="-3255317">
            <a:off x="13776983" y="3477801"/>
            <a:ext cx="8078131" cy="7381391"/>
          </a:xfrm>
          <a:prstGeom prst="rect">
            <a:avLst/>
          </a:prstGeom>
          <a:noFill/>
          <a:ln>
            <a:noFill/>
          </a:ln>
        </p:spPr>
      </p:pic>
      <p:sp>
        <p:nvSpPr>
          <p:cNvPr id="571" name="Google Shape;571;p43"/>
          <p:cNvSpPr txBox="1"/>
          <p:nvPr/>
        </p:nvSpPr>
        <p:spPr>
          <a:xfrm>
            <a:off x="2600475" y="2044209"/>
            <a:ext cx="12868500" cy="1384800"/>
          </a:xfrm>
          <a:prstGeom prst="rect">
            <a:avLst/>
          </a:prstGeom>
          <a:noFill/>
          <a:ln>
            <a:noFill/>
          </a:ln>
        </p:spPr>
        <p:txBody>
          <a:bodyPr anchorCtr="0" anchor="t" bIns="0" lIns="0" spcFirstLastPara="1" rIns="0" wrap="square" tIns="0">
            <a:spAutoFit/>
          </a:bodyPr>
          <a:lstStyle/>
          <a:p>
            <a:pPr indent="0" lvl="0" marL="0" marR="0" rtl="0" algn="just">
              <a:lnSpc>
                <a:spcPct val="130011"/>
              </a:lnSpc>
              <a:spcBef>
                <a:spcPts val="0"/>
              </a:spcBef>
              <a:spcAft>
                <a:spcPts val="0"/>
              </a:spcAft>
              <a:buNone/>
            </a:pPr>
            <a:r>
              <a:rPr lang="en-US" sz="2499">
                <a:solidFill>
                  <a:srgbClr val="293D2F"/>
                </a:solidFill>
                <a:latin typeface="Lato"/>
                <a:ea typeface="Lato"/>
                <a:cs typeface="Lato"/>
                <a:sym typeface="Lato"/>
              </a:rPr>
              <a:t>Es un estilo arquitectural para diseñar Web Services. Su propuesta se basa en </a:t>
            </a:r>
            <a:r>
              <a:rPr lang="en-US" sz="2499">
                <a:solidFill>
                  <a:srgbClr val="293D2F"/>
                </a:solidFill>
                <a:latin typeface="Lato"/>
                <a:ea typeface="Lato"/>
                <a:cs typeface="Lato"/>
                <a:sym typeface="Lato"/>
              </a:rPr>
              <a:t>redefinir</a:t>
            </a:r>
            <a:r>
              <a:rPr lang="en-US" sz="2499">
                <a:solidFill>
                  <a:srgbClr val="293D2F"/>
                </a:solidFill>
                <a:latin typeface="Lato"/>
                <a:ea typeface="Lato"/>
                <a:cs typeface="Lato"/>
                <a:sym typeface="Lato"/>
              </a:rPr>
              <a:t> los “servicios web” para trabajar mejor en la WEB, promoviendo la escalabilidad, la performance y la </a:t>
            </a:r>
            <a:r>
              <a:rPr lang="en-US" sz="2499">
                <a:solidFill>
                  <a:srgbClr val="293D2F"/>
                </a:solidFill>
                <a:latin typeface="Lato"/>
                <a:ea typeface="Lato"/>
                <a:cs typeface="Lato"/>
                <a:sym typeface="Lato"/>
              </a:rPr>
              <a:t>modificabilidad</a:t>
            </a:r>
            <a:r>
              <a:rPr lang="en-US" sz="2499">
                <a:solidFill>
                  <a:srgbClr val="293D2F"/>
                </a:solidFill>
                <a:latin typeface="Lato"/>
                <a:ea typeface="Lato"/>
                <a:cs typeface="Lato"/>
                <a:sym typeface="Lato"/>
              </a:rPr>
              <a:t>.</a:t>
            </a:r>
            <a:endParaRPr/>
          </a:p>
        </p:txBody>
      </p:sp>
      <p:pic>
        <p:nvPicPr>
          <p:cNvPr id="572" name="Google Shape;572;p43"/>
          <p:cNvPicPr preferRelativeResize="0"/>
          <p:nvPr/>
        </p:nvPicPr>
        <p:blipFill>
          <a:blip r:embed="rId4">
            <a:alphaModFix/>
          </a:blip>
          <a:stretch>
            <a:fillRect/>
          </a:stretch>
        </p:blipFill>
        <p:spPr>
          <a:xfrm>
            <a:off x="3472407" y="3655669"/>
            <a:ext cx="10849292" cy="5876700"/>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565"/>
                                        </p:tgtEl>
                                        <p:attrNameLst>
                                          <p:attrName>style.visibility</p:attrName>
                                        </p:attrNameLst>
                                      </p:cBhvr>
                                      <p:to>
                                        <p:strVal val="visible"/>
                                      </p:to>
                                    </p:set>
                                    <p:animEffect filter="fade" transition="in">
                                      <p:cBhvr>
                                        <p:cTn dur="500"/>
                                        <p:tgtEl>
                                          <p:spTgt spid="565"/>
                                        </p:tgtEl>
                                      </p:cBhvr>
                                    </p:animEffect>
                                  </p:childTnLst>
                                </p:cTn>
                              </p:par>
                            </p:childTnLst>
                          </p:cTn>
                        </p:par>
                        <p:par>
                          <p:cTn fill="hold">
                            <p:stCondLst>
                              <p:cond delay="500"/>
                            </p:stCondLst>
                            <p:childTnLst>
                              <p:par>
                                <p:cTn fill="hold" nodeType="afterEffect" presetClass="entr" presetID="10" presetSubtype="0">
                                  <p:stCondLst>
                                    <p:cond delay="0"/>
                                  </p:stCondLst>
                                  <p:childTnLst>
                                    <p:set>
                                      <p:cBhvr>
                                        <p:cTn dur="1" fill="hold">
                                          <p:stCondLst>
                                            <p:cond delay="0"/>
                                          </p:stCondLst>
                                        </p:cTn>
                                        <p:tgtEl>
                                          <p:spTgt spid="571"/>
                                        </p:tgtEl>
                                        <p:attrNameLst>
                                          <p:attrName>style.visibility</p:attrName>
                                        </p:attrNameLst>
                                      </p:cBhvr>
                                      <p:to>
                                        <p:strVal val="visible"/>
                                      </p:to>
                                    </p:set>
                                    <p:animEffect filter="fade" transition="in">
                                      <p:cBhvr>
                                        <p:cTn dur="1000"/>
                                        <p:tgtEl>
                                          <p:spTgt spid="571"/>
                                        </p:tgtEl>
                                      </p:cBhvr>
                                    </p:animEffect>
                                  </p:childTnLst>
                                </p:cTn>
                              </p:par>
                            </p:childTnLst>
                          </p:cTn>
                        </p:par>
                        <p:par>
                          <p:cTn fill="hold">
                            <p:stCondLst>
                              <p:cond delay="1500"/>
                            </p:stCondLst>
                            <p:childTnLst>
                              <p:par>
                                <p:cTn fill="hold" nodeType="afterEffect" presetClass="entr" presetID="10" presetSubtype="0">
                                  <p:stCondLst>
                                    <p:cond delay="0"/>
                                  </p:stCondLst>
                                  <p:childTnLst>
                                    <p:set>
                                      <p:cBhvr>
                                        <p:cTn dur="1" fill="hold">
                                          <p:stCondLst>
                                            <p:cond delay="0"/>
                                          </p:stCondLst>
                                        </p:cTn>
                                        <p:tgtEl>
                                          <p:spTgt spid="572"/>
                                        </p:tgtEl>
                                        <p:attrNameLst>
                                          <p:attrName>style.visibility</p:attrName>
                                        </p:attrNameLst>
                                      </p:cBhvr>
                                      <p:to>
                                        <p:strVal val="visible"/>
                                      </p:to>
                                    </p:set>
                                    <p:animEffect filter="fade" transition="in">
                                      <p:cBhvr>
                                        <p:cTn dur="1000"/>
                                        <p:tgtEl>
                                          <p:spTgt spid="572"/>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EDECEC"/>
        </a:solidFill>
      </p:bgPr>
    </p:bg>
    <p:spTree>
      <p:nvGrpSpPr>
        <p:cNvPr id="576" name="Shape 576"/>
        <p:cNvGrpSpPr/>
        <p:nvPr/>
      </p:nvGrpSpPr>
      <p:grpSpPr>
        <a:xfrm>
          <a:off x="0" y="0"/>
          <a:ext cx="0" cy="0"/>
          <a:chOff x="0" y="0"/>
          <a:chExt cx="0" cy="0"/>
        </a:xfrm>
      </p:grpSpPr>
      <p:pic>
        <p:nvPicPr>
          <p:cNvPr id="577" name="Google Shape;577;p44"/>
          <p:cNvPicPr preferRelativeResize="0"/>
          <p:nvPr/>
        </p:nvPicPr>
        <p:blipFill rotWithShape="1">
          <a:blip r:embed="rId3">
            <a:alphaModFix amt="20000"/>
          </a:blip>
          <a:srcRect b="0" l="0" r="0" t="0"/>
          <a:stretch/>
        </p:blipFill>
        <p:spPr>
          <a:xfrm rot="-8350256">
            <a:off x="10304204" y="-2015701"/>
            <a:ext cx="9106922" cy="8321452"/>
          </a:xfrm>
          <a:prstGeom prst="rect">
            <a:avLst/>
          </a:prstGeom>
          <a:noFill/>
          <a:ln>
            <a:noFill/>
          </a:ln>
        </p:spPr>
      </p:pic>
      <p:sp>
        <p:nvSpPr>
          <p:cNvPr id="578" name="Google Shape;578;p44"/>
          <p:cNvSpPr txBox="1"/>
          <p:nvPr/>
        </p:nvSpPr>
        <p:spPr>
          <a:xfrm>
            <a:off x="616559" y="433650"/>
            <a:ext cx="9386100" cy="1385400"/>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None/>
            </a:pPr>
            <a:r>
              <a:rPr lang="en-US" sz="9000">
                <a:solidFill>
                  <a:srgbClr val="293D2F"/>
                </a:solidFill>
                <a:latin typeface="Francois One"/>
                <a:ea typeface="Francois One"/>
                <a:cs typeface="Francois One"/>
                <a:sym typeface="Francois One"/>
              </a:rPr>
              <a:t>Principios del REST</a:t>
            </a:r>
            <a:endParaRPr/>
          </a:p>
        </p:txBody>
      </p:sp>
      <p:sp>
        <p:nvSpPr>
          <p:cNvPr id="579" name="Google Shape;579;p44"/>
          <p:cNvSpPr txBox="1"/>
          <p:nvPr/>
        </p:nvSpPr>
        <p:spPr>
          <a:xfrm>
            <a:off x="451524" y="3887925"/>
            <a:ext cx="5768700" cy="1461900"/>
          </a:xfrm>
          <a:prstGeom prst="rect">
            <a:avLst/>
          </a:prstGeom>
          <a:noFill/>
          <a:ln>
            <a:noFill/>
          </a:ln>
        </p:spPr>
        <p:txBody>
          <a:bodyPr anchorCtr="0" anchor="t" bIns="0" lIns="0" spcFirstLastPara="1" rIns="0" wrap="square" tIns="0">
            <a:spAutoFit/>
          </a:bodyPr>
          <a:lstStyle/>
          <a:p>
            <a:pPr indent="0" lvl="0" marL="0" marR="0" rtl="0" algn="l">
              <a:lnSpc>
                <a:spcPct val="140016"/>
              </a:lnSpc>
              <a:spcBef>
                <a:spcPts val="0"/>
              </a:spcBef>
              <a:spcAft>
                <a:spcPts val="0"/>
              </a:spcAft>
              <a:buNone/>
            </a:pPr>
            <a:r>
              <a:rPr lang="en-US" sz="2499">
                <a:solidFill>
                  <a:srgbClr val="293D2F"/>
                </a:solidFill>
                <a:latin typeface="Lato"/>
                <a:ea typeface="Lato"/>
                <a:cs typeface="Lato"/>
                <a:sym typeface="Lato"/>
              </a:rPr>
              <a:t>En REST cada objeto o recurso es alcanzable mediante el uso de una URI como identificador único.</a:t>
            </a:r>
            <a:endParaRPr/>
          </a:p>
        </p:txBody>
      </p:sp>
      <p:sp>
        <p:nvSpPr>
          <p:cNvPr id="580" name="Google Shape;580;p44"/>
          <p:cNvSpPr txBox="1"/>
          <p:nvPr/>
        </p:nvSpPr>
        <p:spPr>
          <a:xfrm>
            <a:off x="451524" y="2143650"/>
            <a:ext cx="7456200" cy="1593000"/>
          </a:xfrm>
          <a:prstGeom prst="rect">
            <a:avLst/>
          </a:prstGeom>
          <a:noFill/>
          <a:ln>
            <a:noFill/>
          </a:ln>
        </p:spPr>
        <p:txBody>
          <a:bodyPr anchorCtr="0" anchor="t" bIns="0" lIns="0" spcFirstLastPara="1" rIns="0" wrap="square" tIns="0">
            <a:spAutoFit/>
          </a:bodyPr>
          <a:lstStyle/>
          <a:p>
            <a:pPr indent="0" lvl="0" marL="0" marR="0" rtl="0" algn="l">
              <a:lnSpc>
                <a:spcPct val="130000"/>
              </a:lnSpc>
              <a:spcBef>
                <a:spcPts val="0"/>
              </a:spcBef>
              <a:spcAft>
                <a:spcPts val="0"/>
              </a:spcAft>
              <a:buNone/>
            </a:pPr>
            <a:r>
              <a:rPr b="1" lang="en-US" sz="4500">
                <a:solidFill>
                  <a:srgbClr val="9EDD6C"/>
                </a:solidFill>
                <a:latin typeface="Lato"/>
                <a:ea typeface="Lato"/>
                <a:cs typeface="Lato"/>
                <a:sym typeface="Lato"/>
              </a:rPr>
              <a:t>Identificación de recursos mediante URIs</a:t>
            </a:r>
            <a:endParaRPr/>
          </a:p>
        </p:txBody>
      </p:sp>
      <p:sp>
        <p:nvSpPr>
          <p:cNvPr id="581" name="Google Shape;581;p44"/>
          <p:cNvSpPr txBox="1"/>
          <p:nvPr/>
        </p:nvSpPr>
        <p:spPr>
          <a:xfrm>
            <a:off x="9100300" y="3736650"/>
            <a:ext cx="6477900" cy="3077100"/>
          </a:xfrm>
          <a:prstGeom prst="rect">
            <a:avLst/>
          </a:prstGeom>
          <a:noFill/>
          <a:ln>
            <a:noFill/>
          </a:ln>
        </p:spPr>
        <p:txBody>
          <a:bodyPr anchorCtr="0" anchor="t" bIns="0" lIns="0" spcFirstLastPara="1" rIns="0" wrap="square" tIns="0">
            <a:spAutoFit/>
          </a:bodyPr>
          <a:lstStyle/>
          <a:p>
            <a:pPr indent="0" lvl="0" marL="0" marR="0" rtl="0" algn="l">
              <a:lnSpc>
                <a:spcPct val="140000"/>
              </a:lnSpc>
              <a:spcBef>
                <a:spcPts val="0"/>
              </a:spcBef>
              <a:spcAft>
                <a:spcPts val="0"/>
              </a:spcAft>
              <a:buNone/>
            </a:pPr>
            <a:r>
              <a:rPr lang="en-US" sz="2499">
                <a:solidFill>
                  <a:srgbClr val="293D2F"/>
                </a:solidFill>
                <a:latin typeface="Lato"/>
                <a:ea typeface="Lato"/>
                <a:cs typeface="Lato"/>
                <a:sym typeface="Lato"/>
              </a:rPr>
              <a:t>Los recursos son manipulados usando un conjunto fijo de cuatro operaciones que permiten su creación, lectura, actualización y eliminación. REST</a:t>
            </a:r>
            <a:r>
              <a:rPr lang="en-US" sz="2499">
                <a:solidFill>
                  <a:srgbClr val="293D2F"/>
                </a:solidFill>
                <a:latin typeface="Lato"/>
                <a:ea typeface="Lato"/>
                <a:cs typeface="Lato"/>
                <a:sym typeface="Lato"/>
              </a:rPr>
              <a:t>Ful</a:t>
            </a:r>
            <a:r>
              <a:rPr lang="en-US" sz="2499">
                <a:solidFill>
                  <a:srgbClr val="293D2F"/>
                </a:solidFill>
                <a:latin typeface="Lato"/>
                <a:ea typeface="Lato"/>
                <a:cs typeface="Lato"/>
                <a:sym typeface="Lato"/>
              </a:rPr>
              <a:t> implementa esta funcionalidad mediante los métodos PUT, GET, POST y DELETE de HTTP. </a:t>
            </a:r>
            <a:endParaRPr/>
          </a:p>
        </p:txBody>
      </p:sp>
      <p:sp>
        <p:nvSpPr>
          <p:cNvPr id="582" name="Google Shape;582;p44"/>
          <p:cNvSpPr txBox="1"/>
          <p:nvPr/>
        </p:nvSpPr>
        <p:spPr>
          <a:xfrm>
            <a:off x="9100299" y="2143639"/>
            <a:ext cx="5141400" cy="1593000"/>
          </a:xfrm>
          <a:prstGeom prst="rect">
            <a:avLst/>
          </a:prstGeom>
          <a:noFill/>
          <a:ln>
            <a:noFill/>
          </a:ln>
        </p:spPr>
        <p:txBody>
          <a:bodyPr anchorCtr="0" anchor="t" bIns="0" lIns="0" spcFirstLastPara="1" rIns="0" wrap="square" tIns="0">
            <a:spAutoFit/>
          </a:bodyPr>
          <a:lstStyle/>
          <a:p>
            <a:pPr indent="0" lvl="0" marL="0" marR="0" rtl="0" algn="l">
              <a:lnSpc>
                <a:spcPct val="130000"/>
              </a:lnSpc>
              <a:spcBef>
                <a:spcPts val="0"/>
              </a:spcBef>
              <a:spcAft>
                <a:spcPts val="0"/>
              </a:spcAft>
              <a:buNone/>
            </a:pPr>
            <a:r>
              <a:rPr b="1" lang="en-US" sz="4500">
                <a:solidFill>
                  <a:srgbClr val="9EDD6C"/>
                </a:solidFill>
                <a:latin typeface="Lato"/>
                <a:ea typeface="Lato"/>
                <a:cs typeface="Lato"/>
                <a:sym typeface="Lato"/>
              </a:rPr>
              <a:t>Uso de una interfaz uniforme y acotada</a:t>
            </a:r>
            <a:endParaRPr/>
          </a:p>
        </p:txBody>
      </p:sp>
      <p:pic>
        <p:nvPicPr>
          <p:cNvPr id="583" name="Google Shape;583;p44"/>
          <p:cNvPicPr preferRelativeResize="0"/>
          <p:nvPr/>
        </p:nvPicPr>
        <p:blipFill>
          <a:blip r:embed="rId4">
            <a:alphaModFix/>
          </a:blip>
          <a:stretch>
            <a:fillRect/>
          </a:stretch>
        </p:blipFill>
        <p:spPr>
          <a:xfrm>
            <a:off x="616550" y="5501100"/>
            <a:ext cx="6707524" cy="3762200"/>
          </a:xfrm>
          <a:prstGeom prst="rect">
            <a:avLst/>
          </a:prstGeom>
          <a:noFill/>
          <a:ln>
            <a:noFill/>
          </a:ln>
        </p:spPr>
      </p:pic>
      <p:pic>
        <p:nvPicPr>
          <p:cNvPr id="584" name="Google Shape;584;p44"/>
          <p:cNvPicPr preferRelativeResize="0"/>
          <p:nvPr/>
        </p:nvPicPr>
        <p:blipFill>
          <a:blip r:embed="rId5">
            <a:alphaModFix/>
          </a:blip>
          <a:stretch>
            <a:fillRect/>
          </a:stretch>
        </p:blipFill>
        <p:spPr>
          <a:xfrm>
            <a:off x="9100288" y="6813750"/>
            <a:ext cx="8229075" cy="3152000"/>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578"/>
                                        </p:tgtEl>
                                        <p:attrNameLst>
                                          <p:attrName>style.visibility</p:attrName>
                                        </p:attrNameLst>
                                      </p:cBhvr>
                                      <p:to>
                                        <p:strVal val="visible"/>
                                      </p:to>
                                    </p:set>
                                    <p:animEffect filter="fade" transition="in">
                                      <p:cBhvr>
                                        <p:cTn dur="500"/>
                                        <p:tgtEl>
                                          <p:spTgt spid="578"/>
                                        </p:tgtEl>
                                      </p:cBhvr>
                                    </p:animEffect>
                                  </p:childTnLst>
                                </p:cTn>
                              </p:par>
                              <p:par>
                                <p:cTn fill="hold" nodeType="withEffect" presetClass="entr" presetID="10" presetSubtype="0">
                                  <p:stCondLst>
                                    <p:cond delay="0"/>
                                  </p:stCondLst>
                                  <p:childTnLst>
                                    <p:set>
                                      <p:cBhvr>
                                        <p:cTn dur="1" fill="hold">
                                          <p:stCondLst>
                                            <p:cond delay="0"/>
                                          </p:stCondLst>
                                        </p:cTn>
                                        <p:tgtEl>
                                          <p:spTgt spid="580"/>
                                        </p:tgtEl>
                                        <p:attrNameLst>
                                          <p:attrName>style.visibility</p:attrName>
                                        </p:attrNameLst>
                                      </p:cBhvr>
                                      <p:to>
                                        <p:strVal val="visible"/>
                                      </p:to>
                                    </p:set>
                                    <p:animEffect filter="fade" transition="in">
                                      <p:cBhvr>
                                        <p:cTn dur="500"/>
                                        <p:tgtEl>
                                          <p:spTgt spid="580"/>
                                        </p:tgtEl>
                                      </p:cBhvr>
                                    </p:animEffect>
                                  </p:childTnLst>
                                </p:cTn>
                              </p:par>
                              <p:par>
                                <p:cTn fill="hold" nodeType="withEffect" presetClass="entr" presetID="10" presetSubtype="0">
                                  <p:stCondLst>
                                    <p:cond delay="0"/>
                                  </p:stCondLst>
                                  <p:childTnLst>
                                    <p:set>
                                      <p:cBhvr>
                                        <p:cTn dur="1" fill="hold">
                                          <p:stCondLst>
                                            <p:cond delay="0"/>
                                          </p:stCondLst>
                                        </p:cTn>
                                        <p:tgtEl>
                                          <p:spTgt spid="579"/>
                                        </p:tgtEl>
                                        <p:attrNameLst>
                                          <p:attrName>style.visibility</p:attrName>
                                        </p:attrNameLst>
                                      </p:cBhvr>
                                      <p:to>
                                        <p:strVal val="visible"/>
                                      </p:to>
                                    </p:set>
                                    <p:animEffect filter="fade" transition="in">
                                      <p:cBhvr>
                                        <p:cTn dur="500"/>
                                        <p:tgtEl>
                                          <p:spTgt spid="579"/>
                                        </p:tgtEl>
                                      </p:cBhvr>
                                    </p:animEffect>
                                  </p:childTnLst>
                                </p:cTn>
                              </p:par>
                              <p:par>
                                <p:cTn fill="hold" nodeType="withEffect" presetClass="entr" presetID="10" presetSubtype="0">
                                  <p:stCondLst>
                                    <p:cond delay="0"/>
                                  </p:stCondLst>
                                  <p:childTnLst>
                                    <p:set>
                                      <p:cBhvr>
                                        <p:cTn dur="1" fill="hold">
                                          <p:stCondLst>
                                            <p:cond delay="0"/>
                                          </p:stCondLst>
                                        </p:cTn>
                                        <p:tgtEl>
                                          <p:spTgt spid="582"/>
                                        </p:tgtEl>
                                        <p:attrNameLst>
                                          <p:attrName>style.visibility</p:attrName>
                                        </p:attrNameLst>
                                      </p:cBhvr>
                                      <p:to>
                                        <p:strVal val="visible"/>
                                      </p:to>
                                    </p:set>
                                    <p:animEffect filter="fade" transition="in">
                                      <p:cBhvr>
                                        <p:cTn dur="500"/>
                                        <p:tgtEl>
                                          <p:spTgt spid="582"/>
                                        </p:tgtEl>
                                      </p:cBhvr>
                                    </p:animEffect>
                                  </p:childTnLst>
                                </p:cTn>
                              </p:par>
                              <p:par>
                                <p:cTn fill="hold" nodeType="withEffect" presetClass="entr" presetID="10" presetSubtype="0">
                                  <p:stCondLst>
                                    <p:cond delay="0"/>
                                  </p:stCondLst>
                                  <p:childTnLst>
                                    <p:set>
                                      <p:cBhvr>
                                        <p:cTn dur="1" fill="hold">
                                          <p:stCondLst>
                                            <p:cond delay="0"/>
                                          </p:stCondLst>
                                        </p:cTn>
                                        <p:tgtEl>
                                          <p:spTgt spid="581"/>
                                        </p:tgtEl>
                                        <p:attrNameLst>
                                          <p:attrName>style.visibility</p:attrName>
                                        </p:attrNameLst>
                                      </p:cBhvr>
                                      <p:to>
                                        <p:strVal val="visible"/>
                                      </p:to>
                                    </p:set>
                                    <p:animEffect filter="fade" transition="in">
                                      <p:cBhvr>
                                        <p:cTn dur="500"/>
                                        <p:tgtEl>
                                          <p:spTgt spid="581"/>
                                        </p:tgtEl>
                                      </p:cBhvr>
                                    </p:animEffect>
                                  </p:childTnLst>
                                </p:cTn>
                              </p:par>
                            </p:childTnLst>
                          </p:cTn>
                        </p:par>
                        <p:par>
                          <p:cTn fill="hold">
                            <p:stCondLst>
                              <p:cond delay="500"/>
                            </p:stCondLst>
                            <p:childTnLst>
                              <p:par>
                                <p:cTn fill="hold" nodeType="afterEffect" presetClass="entr" presetID="10" presetSubtype="0">
                                  <p:stCondLst>
                                    <p:cond delay="0"/>
                                  </p:stCondLst>
                                  <p:childTnLst>
                                    <p:set>
                                      <p:cBhvr>
                                        <p:cTn dur="1" fill="hold">
                                          <p:stCondLst>
                                            <p:cond delay="0"/>
                                          </p:stCondLst>
                                        </p:cTn>
                                        <p:tgtEl>
                                          <p:spTgt spid="583"/>
                                        </p:tgtEl>
                                        <p:attrNameLst>
                                          <p:attrName>style.visibility</p:attrName>
                                        </p:attrNameLst>
                                      </p:cBhvr>
                                      <p:to>
                                        <p:strVal val="visible"/>
                                      </p:to>
                                    </p:set>
                                    <p:animEffect filter="fade" transition="in">
                                      <p:cBhvr>
                                        <p:cTn dur="1000"/>
                                        <p:tgtEl>
                                          <p:spTgt spid="583"/>
                                        </p:tgtEl>
                                      </p:cBhvr>
                                    </p:animEffect>
                                  </p:childTnLst>
                                </p:cTn>
                              </p:par>
                            </p:childTnLst>
                          </p:cTn>
                        </p:par>
                        <p:par>
                          <p:cTn fill="hold">
                            <p:stCondLst>
                              <p:cond delay="1500"/>
                            </p:stCondLst>
                            <p:childTnLst>
                              <p:par>
                                <p:cTn fill="hold" nodeType="afterEffect" presetClass="entr" presetID="10" presetSubtype="0">
                                  <p:stCondLst>
                                    <p:cond delay="0"/>
                                  </p:stCondLst>
                                  <p:childTnLst>
                                    <p:set>
                                      <p:cBhvr>
                                        <p:cTn dur="1" fill="hold">
                                          <p:stCondLst>
                                            <p:cond delay="0"/>
                                          </p:stCondLst>
                                        </p:cTn>
                                        <p:tgtEl>
                                          <p:spTgt spid="584"/>
                                        </p:tgtEl>
                                        <p:attrNameLst>
                                          <p:attrName>style.visibility</p:attrName>
                                        </p:attrNameLst>
                                      </p:cBhvr>
                                      <p:to>
                                        <p:strVal val="visible"/>
                                      </p:to>
                                    </p:set>
                                    <p:animEffect filter="fade" transition="in">
                                      <p:cBhvr>
                                        <p:cTn dur="1000"/>
                                        <p:tgtEl>
                                          <p:spTgt spid="584"/>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EDECEC"/>
        </a:solidFill>
      </p:bgPr>
    </p:bg>
    <p:spTree>
      <p:nvGrpSpPr>
        <p:cNvPr id="588" name="Shape 588"/>
        <p:cNvGrpSpPr/>
        <p:nvPr/>
      </p:nvGrpSpPr>
      <p:grpSpPr>
        <a:xfrm>
          <a:off x="0" y="0"/>
          <a:ext cx="0" cy="0"/>
          <a:chOff x="0" y="0"/>
          <a:chExt cx="0" cy="0"/>
        </a:xfrm>
      </p:grpSpPr>
      <p:pic>
        <p:nvPicPr>
          <p:cNvPr id="589" name="Google Shape;589;p45"/>
          <p:cNvPicPr preferRelativeResize="0"/>
          <p:nvPr/>
        </p:nvPicPr>
        <p:blipFill rotWithShape="1">
          <a:blip r:embed="rId3">
            <a:alphaModFix amt="19999"/>
          </a:blip>
          <a:srcRect b="0" l="0" r="0" t="0"/>
          <a:stretch/>
        </p:blipFill>
        <p:spPr>
          <a:xfrm>
            <a:off x="9806886" y="-646125"/>
            <a:ext cx="10116962" cy="9244374"/>
          </a:xfrm>
          <a:prstGeom prst="rect">
            <a:avLst/>
          </a:prstGeom>
          <a:noFill/>
          <a:ln>
            <a:noFill/>
          </a:ln>
        </p:spPr>
      </p:pic>
      <p:sp>
        <p:nvSpPr>
          <p:cNvPr id="590" name="Google Shape;590;p45"/>
          <p:cNvSpPr/>
          <p:nvPr/>
        </p:nvSpPr>
        <p:spPr>
          <a:xfrm>
            <a:off x="804600" y="2186676"/>
            <a:ext cx="5057735" cy="8717804"/>
          </a:xfrm>
          <a:custGeom>
            <a:rect b="b" l="l" r="r" t="t"/>
            <a:pathLst>
              <a:path extrusionOk="0" h="2604273" w="2138577">
                <a:moveTo>
                  <a:pt x="2014117" y="2604273"/>
                </a:moveTo>
                <a:lnTo>
                  <a:pt x="124460" y="2604273"/>
                </a:lnTo>
                <a:cubicBezTo>
                  <a:pt x="55880" y="2604273"/>
                  <a:pt x="0" y="2548393"/>
                  <a:pt x="0" y="2479813"/>
                </a:cubicBezTo>
                <a:lnTo>
                  <a:pt x="0" y="124460"/>
                </a:lnTo>
                <a:cubicBezTo>
                  <a:pt x="0" y="55880"/>
                  <a:pt x="55880" y="0"/>
                  <a:pt x="124460" y="0"/>
                </a:cubicBezTo>
                <a:lnTo>
                  <a:pt x="2014117" y="0"/>
                </a:lnTo>
                <a:cubicBezTo>
                  <a:pt x="2082697" y="0"/>
                  <a:pt x="2138577" y="55880"/>
                  <a:pt x="2138577" y="124460"/>
                </a:cubicBezTo>
                <a:lnTo>
                  <a:pt x="2138577" y="2479814"/>
                </a:lnTo>
                <a:cubicBezTo>
                  <a:pt x="2138577" y="2548393"/>
                  <a:pt x="2082697" y="2604273"/>
                  <a:pt x="2014117" y="2604273"/>
                </a:cubicBezTo>
                <a:close/>
              </a:path>
            </a:pathLst>
          </a:custGeom>
          <a:solidFill>
            <a:srgbClr val="9EDD6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91" name="Google Shape;591;p45"/>
          <p:cNvSpPr/>
          <p:nvPr/>
        </p:nvSpPr>
        <p:spPr>
          <a:xfrm>
            <a:off x="6503125" y="2186125"/>
            <a:ext cx="5004270" cy="8717804"/>
          </a:xfrm>
          <a:custGeom>
            <a:rect b="b" l="l" r="r" t="t"/>
            <a:pathLst>
              <a:path extrusionOk="0" h="2604273" w="2138577">
                <a:moveTo>
                  <a:pt x="2014117" y="2604273"/>
                </a:moveTo>
                <a:lnTo>
                  <a:pt x="124460" y="2604273"/>
                </a:lnTo>
                <a:cubicBezTo>
                  <a:pt x="55880" y="2604273"/>
                  <a:pt x="0" y="2548393"/>
                  <a:pt x="0" y="2479813"/>
                </a:cubicBezTo>
                <a:lnTo>
                  <a:pt x="0" y="124460"/>
                </a:lnTo>
                <a:cubicBezTo>
                  <a:pt x="0" y="55880"/>
                  <a:pt x="55880" y="0"/>
                  <a:pt x="124460" y="0"/>
                </a:cubicBezTo>
                <a:lnTo>
                  <a:pt x="2014117" y="0"/>
                </a:lnTo>
                <a:cubicBezTo>
                  <a:pt x="2082697" y="0"/>
                  <a:pt x="2138577" y="55880"/>
                  <a:pt x="2138577" y="124460"/>
                </a:cubicBezTo>
                <a:lnTo>
                  <a:pt x="2138577" y="2479814"/>
                </a:lnTo>
                <a:cubicBezTo>
                  <a:pt x="2138577" y="2548393"/>
                  <a:pt x="2082697" y="2604273"/>
                  <a:pt x="2014117" y="2604273"/>
                </a:cubicBezTo>
                <a:close/>
              </a:path>
            </a:pathLst>
          </a:custGeom>
          <a:solidFill>
            <a:srgbClr val="9EDD6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92" name="Google Shape;592;p45"/>
          <p:cNvSpPr/>
          <p:nvPr/>
        </p:nvSpPr>
        <p:spPr>
          <a:xfrm>
            <a:off x="12201650" y="2261750"/>
            <a:ext cx="5057735" cy="8639676"/>
          </a:xfrm>
          <a:custGeom>
            <a:rect b="b" l="l" r="r" t="t"/>
            <a:pathLst>
              <a:path extrusionOk="0" h="2604273" w="2138577">
                <a:moveTo>
                  <a:pt x="2014117" y="2604273"/>
                </a:moveTo>
                <a:lnTo>
                  <a:pt x="124460" y="2604273"/>
                </a:lnTo>
                <a:cubicBezTo>
                  <a:pt x="55880" y="2604273"/>
                  <a:pt x="0" y="2548393"/>
                  <a:pt x="0" y="2479813"/>
                </a:cubicBezTo>
                <a:lnTo>
                  <a:pt x="0" y="124460"/>
                </a:lnTo>
                <a:cubicBezTo>
                  <a:pt x="0" y="55880"/>
                  <a:pt x="55880" y="0"/>
                  <a:pt x="124460" y="0"/>
                </a:cubicBezTo>
                <a:lnTo>
                  <a:pt x="2014117" y="0"/>
                </a:lnTo>
                <a:cubicBezTo>
                  <a:pt x="2082697" y="0"/>
                  <a:pt x="2138577" y="55880"/>
                  <a:pt x="2138577" y="124460"/>
                </a:cubicBezTo>
                <a:lnTo>
                  <a:pt x="2138577" y="2479814"/>
                </a:lnTo>
                <a:cubicBezTo>
                  <a:pt x="2138577" y="2548393"/>
                  <a:pt x="2082697" y="2604273"/>
                  <a:pt x="2014117" y="2604273"/>
                </a:cubicBezTo>
                <a:close/>
              </a:path>
            </a:pathLst>
          </a:custGeom>
          <a:solidFill>
            <a:srgbClr val="9EDD6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593" name="Google Shape;593;p45"/>
          <p:cNvGrpSpPr/>
          <p:nvPr/>
        </p:nvGrpSpPr>
        <p:grpSpPr>
          <a:xfrm>
            <a:off x="7450575" y="1411376"/>
            <a:ext cx="3072349" cy="3086120"/>
            <a:chOff x="1813" y="0"/>
            <a:chExt cx="809173" cy="812800"/>
          </a:xfrm>
        </p:grpSpPr>
        <p:sp>
          <p:nvSpPr>
            <p:cNvPr id="594" name="Google Shape;594;p45"/>
            <p:cNvSpPr/>
            <p:nvPr/>
          </p:nvSpPr>
          <p:spPr>
            <a:xfrm>
              <a:off x="1813" y="0"/>
              <a:ext cx="809173" cy="812800"/>
            </a:xfrm>
            <a:custGeom>
              <a:rect b="b" l="l" r="r" t="t"/>
              <a:pathLst>
                <a:path extrusionOk="0" h="812800" w="809173">
                  <a:moveTo>
                    <a:pt x="404587" y="0"/>
                  </a:moveTo>
                  <a:cubicBezTo>
                    <a:pt x="628326" y="1001"/>
                    <a:pt x="809174" y="182659"/>
                    <a:pt x="809174" y="406400"/>
                  </a:cubicBezTo>
                  <a:cubicBezTo>
                    <a:pt x="809174" y="630141"/>
                    <a:pt x="628326" y="811799"/>
                    <a:pt x="404587" y="812800"/>
                  </a:cubicBezTo>
                  <a:cubicBezTo>
                    <a:pt x="180848" y="811799"/>
                    <a:pt x="0" y="630141"/>
                    <a:pt x="0" y="406400"/>
                  </a:cubicBezTo>
                  <a:cubicBezTo>
                    <a:pt x="0" y="182659"/>
                    <a:pt x="180848" y="1001"/>
                    <a:pt x="404587" y="0"/>
                  </a:cubicBezTo>
                  <a:close/>
                </a:path>
              </a:pathLst>
            </a:custGeom>
            <a:solidFill>
              <a:srgbClr val="33643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95" name="Google Shape;595;p45"/>
            <p:cNvSpPr txBox="1"/>
            <p:nvPr/>
          </p:nvSpPr>
          <p:spPr>
            <a:xfrm>
              <a:off x="76200" y="28575"/>
              <a:ext cx="660400" cy="708025"/>
            </a:xfrm>
            <a:prstGeom prst="rect">
              <a:avLst/>
            </a:prstGeom>
            <a:noFill/>
            <a:ln>
              <a:noFill/>
            </a:ln>
          </p:spPr>
          <p:txBody>
            <a:bodyPr anchorCtr="0" anchor="ctr" bIns="50800" lIns="50800" spcFirstLastPara="1" rIns="50800" wrap="square" tIns="50800">
              <a:noAutofit/>
            </a:bodyPr>
            <a:lstStyle/>
            <a:p>
              <a:pPr indent="0" lvl="0" marL="0" marR="0" rtl="0" algn="ctr">
                <a:lnSpc>
                  <a:spcPct val="186611"/>
                </a:lnSpc>
                <a:spcBef>
                  <a:spcPts val="0"/>
                </a:spcBef>
                <a:spcAft>
                  <a:spcPts val="0"/>
                </a:spcAft>
                <a:buNone/>
              </a:pPr>
              <a:r>
                <a:t/>
              </a:r>
              <a:endParaRPr sz="1800">
                <a:solidFill>
                  <a:schemeClr val="dk1"/>
                </a:solidFill>
                <a:latin typeface="Calibri"/>
                <a:ea typeface="Calibri"/>
                <a:cs typeface="Calibri"/>
                <a:sym typeface="Calibri"/>
              </a:endParaRPr>
            </a:p>
          </p:txBody>
        </p:sp>
      </p:grpSp>
      <p:grpSp>
        <p:nvGrpSpPr>
          <p:cNvPr id="596" name="Google Shape;596;p45"/>
          <p:cNvGrpSpPr/>
          <p:nvPr/>
        </p:nvGrpSpPr>
        <p:grpSpPr>
          <a:xfrm>
            <a:off x="12651188" y="1411387"/>
            <a:ext cx="4277531" cy="3086120"/>
            <a:chOff x="1813" y="0"/>
            <a:chExt cx="809173" cy="812800"/>
          </a:xfrm>
        </p:grpSpPr>
        <p:sp>
          <p:nvSpPr>
            <p:cNvPr id="597" name="Google Shape;597;p45"/>
            <p:cNvSpPr/>
            <p:nvPr/>
          </p:nvSpPr>
          <p:spPr>
            <a:xfrm>
              <a:off x="1813" y="0"/>
              <a:ext cx="809173" cy="812800"/>
            </a:xfrm>
            <a:custGeom>
              <a:rect b="b" l="l" r="r" t="t"/>
              <a:pathLst>
                <a:path extrusionOk="0" h="812800" w="809173">
                  <a:moveTo>
                    <a:pt x="404587" y="0"/>
                  </a:moveTo>
                  <a:cubicBezTo>
                    <a:pt x="628326" y="1001"/>
                    <a:pt x="809174" y="182659"/>
                    <a:pt x="809174" y="406400"/>
                  </a:cubicBezTo>
                  <a:cubicBezTo>
                    <a:pt x="809174" y="630141"/>
                    <a:pt x="628326" y="811799"/>
                    <a:pt x="404587" y="812800"/>
                  </a:cubicBezTo>
                  <a:cubicBezTo>
                    <a:pt x="180848" y="811799"/>
                    <a:pt x="0" y="630141"/>
                    <a:pt x="0" y="406400"/>
                  </a:cubicBezTo>
                  <a:cubicBezTo>
                    <a:pt x="0" y="182659"/>
                    <a:pt x="180848" y="1001"/>
                    <a:pt x="404587" y="0"/>
                  </a:cubicBezTo>
                  <a:close/>
                </a:path>
              </a:pathLst>
            </a:custGeom>
            <a:solidFill>
              <a:srgbClr val="33643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98" name="Google Shape;598;p45"/>
            <p:cNvSpPr txBox="1"/>
            <p:nvPr/>
          </p:nvSpPr>
          <p:spPr>
            <a:xfrm>
              <a:off x="76200" y="28575"/>
              <a:ext cx="660400" cy="708025"/>
            </a:xfrm>
            <a:prstGeom prst="rect">
              <a:avLst/>
            </a:prstGeom>
            <a:noFill/>
            <a:ln>
              <a:noFill/>
            </a:ln>
          </p:spPr>
          <p:txBody>
            <a:bodyPr anchorCtr="0" anchor="ctr" bIns="50800" lIns="50800" spcFirstLastPara="1" rIns="50800" wrap="square" tIns="50800">
              <a:noAutofit/>
            </a:bodyPr>
            <a:lstStyle/>
            <a:p>
              <a:pPr indent="0" lvl="0" marL="0" marR="0" rtl="0" algn="ctr">
                <a:lnSpc>
                  <a:spcPct val="186611"/>
                </a:lnSpc>
                <a:spcBef>
                  <a:spcPts val="0"/>
                </a:spcBef>
                <a:spcAft>
                  <a:spcPts val="0"/>
                </a:spcAft>
                <a:buNone/>
              </a:pPr>
              <a:r>
                <a:t/>
              </a:r>
              <a:endParaRPr sz="1800">
                <a:solidFill>
                  <a:schemeClr val="dk1"/>
                </a:solidFill>
                <a:latin typeface="Calibri"/>
                <a:ea typeface="Calibri"/>
                <a:cs typeface="Calibri"/>
                <a:sym typeface="Calibri"/>
              </a:endParaRPr>
            </a:p>
          </p:txBody>
        </p:sp>
      </p:grpSp>
      <p:grpSp>
        <p:nvGrpSpPr>
          <p:cNvPr id="599" name="Google Shape;599;p45"/>
          <p:cNvGrpSpPr/>
          <p:nvPr/>
        </p:nvGrpSpPr>
        <p:grpSpPr>
          <a:xfrm>
            <a:off x="1914121" y="1257483"/>
            <a:ext cx="3072349" cy="3086120"/>
            <a:chOff x="1813" y="0"/>
            <a:chExt cx="809173" cy="812800"/>
          </a:xfrm>
        </p:grpSpPr>
        <p:sp>
          <p:nvSpPr>
            <p:cNvPr id="600" name="Google Shape;600;p45"/>
            <p:cNvSpPr/>
            <p:nvPr/>
          </p:nvSpPr>
          <p:spPr>
            <a:xfrm>
              <a:off x="1813" y="0"/>
              <a:ext cx="809173" cy="812800"/>
            </a:xfrm>
            <a:custGeom>
              <a:rect b="b" l="l" r="r" t="t"/>
              <a:pathLst>
                <a:path extrusionOk="0" h="812800" w="809173">
                  <a:moveTo>
                    <a:pt x="404587" y="0"/>
                  </a:moveTo>
                  <a:cubicBezTo>
                    <a:pt x="628326" y="1001"/>
                    <a:pt x="809174" y="182659"/>
                    <a:pt x="809174" y="406400"/>
                  </a:cubicBezTo>
                  <a:cubicBezTo>
                    <a:pt x="809174" y="630141"/>
                    <a:pt x="628326" y="811799"/>
                    <a:pt x="404587" y="812800"/>
                  </a:cubicBezTo>
                  <a:cubicBezTo>
                    <a:pt x="180848" y="811799"/>
                    <a:pt x="0" y="630141"/>
                    <a:pt x="0" y="406400"/>
                  </a:cubicBezTo>
                  <a:cubicBezTo>
                    <a:pt x="0" y="182659"/>
                    <a:pt x="180848" y="1001"/>
                    <a:pt x="404587" y="0"/>
                  </a:cubicBezTo>
                  <a:close/>
                </a:path>
              </a:pathLst>
            </a:custGeom>
            <a:solidFill>
              <a:srgbClr val="33643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01" name="Google Shape;601;p45"/>
            <p:cNvSpPr txBox="1"/>
            <p:nvPr/>
          </p:nvSpPr>
          <p:spPr>
            <a:xfrm>
              <a:off x="76200" y="28575"/>
              <a:ext cx="660400" cy="708025"/>
            </a:xfrm>
            <a:prstGeom prst="rect">
              <a:avLst/>
            </a:prstGeom>
            <a:noFill/>
            <a:ln>
              <a:noFill/>
            </a:ln>
          </p:spPr>
          <p:txBody>
            <a:bodyPr anchorCtr="0" anchor="ctr" bIns="50800" lIns="50800" spcFirstLastPara="1" rIns="50800" wrap="square" tIns="50800">
              <a:noAutofit/>
            </a:bodyPr>
            <a:lstStyle/>
            <a:p>
              <a:pPr indent="0" lvl="0" marL="0" marR="0" rtl="0" algn="ctr">
                <a:lnSpc>
                  <a:spcPct val="186611"/>
                </a:lnSpc>
                <a:spcBef>
                  <a:spcPts val="0"/>
                </a:spcBef>
                <a:spcAft>
                  <a:spcPts val="0"/>
                </a:spcAft>
                <a:buNone/>
              </a:pPr>
              <a:r>
                <a:t/>
              </a:r>
              <a:endParaRPr sz="1800">
                <a:solidFill>
                  <a:schemeClr val="dk1"/>
                </a:solidFill>
                <a:latin typeface="Calibri"/>
                <a:ea typeface="Calibri"/>
                <a:cs typeface="Calibri"/>
                <a:sym typeface="Calibri"/>
              </a:endParaRPr>
            </a:p>
          </p:txBody>
        </p:sp>
      </p:grpSp>
      <p:sp>
        <p:nvSpPr>
          <p:cNvPr id="602" name="Google Shape;602;p45"/>
          <p:cNvSpPr txBox="1"/>
          <p:nvPr/>
        </p:nvSpPr>
        <p:spPr>
          <a:xfrm>
            <a:off x="1873338" y="2107825"/>
            <a:ext cx="3153900" cy="1385400"/>
          </a:xfrm>
          <a:prstGeom prst="rect">
            <a:avLst/>
          </a:prstGeom>
          <a:noFill/>
          <a:ln>
            <a:noFill/>
          </a:ln>
        </p:spPr>
        <p:txBody>
          <a:bodyPr anchorCtr="0" anchor="t" bIns="0" lIns="0" spcFirstLastPara="1" rIns="0" wrap="square" tIns="0">
            <a:spAutoFit/>
          </a:bodyPr>
          <a:lstStyle/>
          <a:p>
            <a:pPr indent="0" lvl="0" marL="0" marR="0" rtl="0" algn="ctr">
              <a:lnSpc>
                <a:spcPct val="150000"/>
              </a:lnSpc>
              <a:spcBef>
                <a:spcPts val="0"/>
              </a:spcBef>
              <a:spcAft>
                <a:spcPts val="0"/>
              </a:spcAft>
              <a:buNone/>
            </a:pPr>
            <a:r>
              <a:rPr lang="en-US" sz="9000">
                <a:solidFill>
                  <a:srgbClr val="EDECEC"/>
                </a:solidFill>
                <a:latin typeface="Francois One"/>
                <a:ea typeface="Francois One"/>
                <a:cs typeface="Francois One"/>
                <a:sym typeface="Francois One"/>
              </a:rPr>
              <a:t>Jersey</a:t>
            </a:r>
            <a:endParaRPr/>
          </a:p>
        </p:txBody>
      </p:sp>
      <p:sp>
        <p:nvSpPr>
          <p:cNvPr id="603" name="Google Shape;603;p45"/>
          <p:cNvSpPr txBox="1"/>
          <p:nvPr/>
        </p:nvSpPr>
        <p:spPr>
          <a:xfrm>
            <a:off x="1038000" y="4343600"/>
            <a:ext cx="4590900" cy="3077700"/>
          </a:xfrm>
          <a:prstGeom prst="rect">
            <a:avLst/>
          </a:prstGeom>
          <a:noFill/>
          <a:ln>
            <a:noFill/>
          </a:ln>
        </p:spPr>
        <p:txBody>
          <a:bodyPr anchorCtr="0" anchor="t" bIns="0" lIns="0" spcFirstLastPara="1" rIns="0" wrap="square" tIns="0">
            <a:spAutoFit/>
          </a:bodyPr>
          <a:lstStyle/>
          <a:p>
            <a:pPr indent="0" lvl="0" marL="0" marR="0" rtl="0" algn="ctr">
              <a:lnSpc>
                <a:spcPct val="140016"/>
              </a:lnSpc>
              <a:spcBef>
                <a:spcPts val="0"/>
              </a:spcBef>
              <a:spcAft>
                <a:spcPts val="0"/>
              </a:spcAft>
              <a:buNone/>
            </a:pPr>
            <a:r>
              <a:rPr lang="en-US" sz="2499">
                <a:solidFill>
                  <a:srgbClr val="293D2F"/>
                </a:solidFill>
                <a:latin typeface="Lato"/>
                <a:ea typeface="Lato"/>
                <a:cs typeface="Lato"/>
                <a:sym typeface="Lato"/>
              </a:rPr>
              <a:t>Framework en Java que se utiliza para desarrollar aplicaciones web que siguen los principios de la arquitectura REST. Es una implementación de referencia de la especificación JAX-RS.</a:t>
            </a:r>
            <a:endParaRPr/>
          </a:p>
        </p:txBody>
      </p:sp>
      <p:sp>
        <p:nvSpPr>
          <p:cNvPr id="604" name="Google Shape;604;p45"/>
          <p:cNvSpPr txBox="1"/>
          <p:nvPr/>
        </p:nvSpPr>
        <p:spPr>
          <a:xfrm>
            <a:off x="12734512" y="2261750"/>
            <a:ext cx="4110900" cy="1385400"/>
          </a:xfrm>
          <a:prstGeom prst="rect">
            <a:avLst/>
          </a:prstGeom>
          <a:noFill/>
          <a:ln>
            <a:noFill/>
          </a:ln>
        </p:spPr>
        <p:txBody>
          <a:bodyPr anchorCtr="0" anchor="t" bIns="0" lIns="0" spcFirstLastPara="1" rIns="0" wrap="square" tIns="0">
            <a:spAutoFit/>
          </a:bodyPr>
          <a:lstStyle/>
          <a:p>
            <a:pPr indent="0" lvl="0" marL="0" marR="0" rtl="0" algn="l">
              <a:lnSpc>
                <a:spcPct val="150000"/>
              </a:lnSpc>
              <a:spcBef>
                <a:spcPts val="0"/>
              </a:spcBef>
              <a:spcAft>
                <a:spcPts val="0"/>
              </a:spcAft>
              <a:buNone/>
            </a:pPr>
            <a:r>
              <a:rPr lang="en-US" sz="9000">
                <a:solidFill>
                  <a:srgbClr val="EDECEC"/>
                </a:solidFill>
                <a:latin typeface="Francois One"/>
                <a:ea typeface="Francois One"/>
                <a:cs typeface="Francois One"/>
                <a:sym typeface="Francois One"/>
              </a:rPr>
              <a:t>Swagger</a:t>
            </a:r>
            <a:endParaRPr/>
          </a:p>
        </p:txBody>
      </p:sp>
      <p:sp>
        <p:nvSpPr>
          <p:cNvPr id="605" name="Google Shape;605;p45"/>
          <p:cNvSpPr txBox="1"/>
          <p:nvPr/>
        </p:nvSpPr>
        <p:spPr>
          <a:xfrm>
            <a:off x="12447250" y="4574750"/>
            <a:ext cx="4685400" cy="2437500"/>
          </a:xfrm>
          <a:prstGeom prst="rect">
            <a:avLst/>
          </a:prstGeom>
          <a:noFill/>
          <a:ln>
            <a:noFill/>
          </a:ln>
        </p:spPr>
        <p:txBody>
          <a:bodyPr anchorCtr="0" anchor="t" bIns="0" lIns="0" spcFirstLastPara="1" rIns="0" wrap="square" tIns="0">
            <a:spAutoFit/>
          </a:bodyPr>
          <a:lstStyle/>
          <a:p>
            <a:pPr indent="0" lvl="0" marL="0" marR="0" rtl="0" algn="ctr">
              <a:lnSpc>
                <a:spcPct val="139958"/>
              </a:lnSpc>
              <a:spcBef>
                <a:spcPts val="0"/>
              </a:spcBef>
              <a:spcAft>
                <a:spcPts val="0"/>
              </a:spcAft>
              <a:buNone/>
            </a:pPr>
            <a:r>
              <a:rPr lang="en-US" sz="2400">
                <a:solidFill>
                  <a:srgbClr val="293D2F"/>
                </a:solidFill>
                <a:latin typeface="Lato"/>
                <a:ea typeface="Lato"/>
                <a:cs typeface="Lato"/>
                <a:sym typeface="Lato"/>
              </a:rPr>
              <a:t>Es un conjunto de herramientas y especificaciones que se utilizan para diseñar, construir, documentar y consumir APIs RESTful de manera eficiente.</a:t>
            </a:r>
            <a:endParaRPr/>
          </a:p>
        </p:txBody>
      </p:sp>
      <p:sp>
        <p:nvSpPr>
          <p:cNvPr id="606" name="Google Shape;606;p45"/>
          <p:cNvSpPr txBox="1"/>
          <p:nvPr/>
        </p:nvSpPr>
        <p:spPr>
          <a:xfrm>
            <a:off x="7919127" y="2261758"/>
            <a:ext cx="2225700" cy="1385400"/>
          </a:xfrm>
          <a:prstGeom prst="rect">
            <a:avLst/>
          </a:prstGeom>
          <a:noFill/>
          <a:ln>
            <a:noFill/>
          </a:ln>
        </p:spPr>
        <p:txBody>
          <a:bodyPr anchorCtr="0" anchor="t" bIns="0" lIns="0" spcFirstLastPara="1" rIns="0" wrap="square" tIns="0">
            <a:spAutoFit/>
          </a:bodyPr>
          <a:lstStyle/>
          <a:p>
            <a:pPr indent="0" lvl="0" marL="0" marR="0" rtl="0" algn="ctr">
              <a:lnSpc>
                <a:spcPct val="150000"/>
              </a:lnSpc>
              <a:spcBef>
                <a:spcPts val="0"/>
              </a:spcBef>
              <a:spcAft>
                <a:spcPts val="0"/>
              </a:spcAft>
              <a:buNone/>
            </a:pPr>
            <a:r>
              <a:rPr lang="en-US" sz="9000">
                <a:solidFill>
                  <a:srgbClr val="EDECEC"/>
                </a:solidFill>
                <a:latin typeface="Francois One"/>
                <a:ea typeface="Francois One"/>
                <a:cs typeface="Francois One"/>
                <a:sym typeface="Francois One"/>
              </a:rPr>
              <a:t>HK2</a:t>
            </a:r>
            <a:endParaRPr/>
          </a:p>
        </p:txBody>
      </p:sp>
      <p:sp>
        <p:nvSpPr>
          <p:cNvPr id="607" name="Google Shape;607;p45"/>
          <p:cNvSpPr txBox="1"/>
          <p:nvPr/>
        </p:nvSpPr>
        <p:spPr>
          <a:xfrm>
            <a:off x="6691303" y="4684775"/>
            <a:ext cx="4590900" cy="3988500"/>
          </a:xfrm>
          <a:prstGeom prst="rect">
            <a:avLst/>
          </a:prstGeom>
          <a:noFill/>
          <a:ln>
            <a:noFill/>
          </a:ln>
        </p:spPr>
        <p:txBody>
          <a:bodyPr anchorCtr="0" anchor="t" bIns="0" lIns="0" spcFirstLastPara="1" rIns="0" wrap="square" tIns="0">
            <a:spAutoFit/>
          </a:bodyPr>
          <a:lstStyle/>
          <a:p>
            <a:pPr indent="0" lvl="0" marL="0" marR="0" rtl="0" algn="ctr">
              <a:lnSpc>
                <a:spcPct val="139958"/>
              </a:lnSpc>
              <a:spcBef>
                <a:spcPts val="0"/>
              </a:spcBef>
              <a:spcAft>
                <a:spcPts val="0"/>
              </a:spcAft>
              <a:buNone/>
            </a:pPr>
            <a:r>
              <a:rPr lang="en-US" sz="2400">
                <a:solidFill>
                  <a:srgbClr val="293D2F"/>
                </a:solidFill>
                <a:latin typeface="Lato"/>
                <a:ea typeface="Lato"/>
                <a:cs typeface="Lato"/>
                <a:sym typeface="Lato"/>
              </a:rPr>
              <a:t>Permite la inyección de dependencias en aplicaciones Java. Esto significa que se puede inyectar objetos (dependencias) en las clases sin tener que crearlos explícitamente, lo que promueve el desarrollo de código más modular y testable.</a:t>
            </a:r>
            <a:endParaRPr/>
          </a:p>
        </p:txBody>
      </p:sp>
      <p:sp>
        <p:nvSpPr>
          <p:cNvPr id="608" name="Google Shape;608;p45"/>
          <p:cNvSpPr txBox="1"/>
          <p:nvPr/>
        </p:nvSpPr>
        <p:spPr>
          <a:xfrm>
            <a:off x="4986470" y="26000"/>
            <a:ext cx="7629600" cy="1385400"/>
          </a:xfrm>
          <a:prstGeom prst="rect">
            <a:avLst/>
          </a:prstGeom>
          <a:noFill/>
          <a:ln>
            <a:noFill/>
          </a:ln>
        </p:spPr>
        <p:txBody>
          <a:bodyPr anchorCtr="0" anchor="t" bIns="0" lIns="0" spcFirstLastPara="1" rIns="0" wrap="square" tIns="0">
            <a:spAutoFit/>
          </a:bodyPr>
          <a:lstStyle/>
          <a:p>
            <a:pPr indent="0" lvl="0" marL="0" marR="0" rtl="0" algn="l">
              <a:lnSpc>
                <a:spcPct val="120000"/>
              </a:lnSpc>
              <a:spcBef>
                <a:spcPts val="0"/>
              </a:spcBef>
              <a:spcAft>
                <a:spcPts val="0"/>
              </a:spcAft>
              <a:buNone/>
            </a:pPr>
            <a:r>
              <a:rPr lang="en-US" sz="9000">
                <a:solidFill>
                  <a:srgbClr val="293D2F"/>
                </a:solidFill>
                <a:latin typeface="Francois One"/>
                <a:ea typeface="Francois One"/>
                <a:cs typeface="Francois One"/>
                <a:sym typeface="Francois One"/>
              </a:rPr>
              <a:t>Implementación</a:t>
            </a:r>
            <a:endParaRPr/>
          </a:p>
        </p:txBody>
      </p:sp>
      <p:pic>
        <p:nvPicPr>
          <p:cNvPr id="609" name="Google Shape;609;p45"/>
          <p:cNvPicPr preferRelativeResize="0"/>
          <p:nvPr/>
        </p:nvPicPr>
        <p:blipFill>
          <a:blip r:embed="rId4">
            <a:alphaModFix/>
          </a:blip>
          <a:stretch>
            <a:fillRect/>
          </a:stretch>
        </p:blipFill>
        <p:spPr>
          <a:xfrm>
            <a:off x="13084799" y="7012250"/>
            <a:ext cx="3291425" cy="3144050"/>
          </a:xfrm>
          <a:prstGeom prst="rect">
            <a:avLst/>
          </a:prstGeom>
          <a:solidFill>
            <a:srgbClr val="9EDD6C"/>
          </a:solidFill>
          <a:ln>
            <a:noFill/>
          </a:ln>
        </p:spPr>
      </p:pic>
      <p:pic>
        <p:nvPicPr>
          <p:cNvPr id="610" name="Google Shape;610;p45"/>
          <p:cNvPicPr preferRelativeResize="0"/>
          <p:nvPr/>
        </p:nvPicPr>
        <p:blipFill>
          <a:blip r:embed="rId5">
            <a:alphaModFix/>
          </a:blip>
          <a:stretch>
            <a:fillRect/>
          </a:stretch>
        </p:blipFill>
        <p:spPr>
          <a:xfrm>
            <a:off x="1076025" y="7621800"/>
            <a:ext cx="4514850" cy="1733550"/>
          </a:xfrm>
          <a:prstGeom prst="rect">
            <a:avLst/>
          </a:prstGeom>
          <a:solidFill>
            <a:srgbClr val="9EDD6C"/>
          </a:solid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608"/>
                                        </p:tgtEl>
                                        <p:attrNameLst>
                                          <p:attrName>style.visibility</p:attrName>
                                        </p:attrNameLst>
                                      </p:cBhvr>
                                      <p:to>
                                        <p:strVal val="visible"/>
                                      </p:to>
                                    </p:set>
                                    <p:animEffect filter="fade" transition="in">
                                      <p:cBhvr>
                                        <p:cTn dur="500"/>
                                        <p:tgtEl>
                                          <p:spTgt spid="608"/>
                                        </p:tgtEl>
                                      </p:cBhvr>
                                    </p:animEffect>
                                  </p:childTnLst>
                                </p:cTn>
                              </p:par>
                              <p:par>
                                <p:cTn fill="hold" nodeType="withEffect" presetClass="entr" presetID="10" presetSubtype="0">
                                  <p:stCondLst>
                                    <p:cond delay="0"/>
                                  </p:stCondLst>
                                  <p:childTnLst>
                                    <p:set>
                                      <p:cBhvr>
                                        <p:cTn dur="1" fill="hold">
                                          <p:stCondLst>
                                            <p:cond delay="0"/>
                                          </p:stCondLst>
                                        </p:cTn>
                                        <p:tgtEl>
                                          <p:spTgt spid="602"/>
                                        </p:tgtEl>
                                        <p:attrNameLst>
                                          <p:attrName>style.visibility</p:attrName>
                                        </p:attrNameLst>
                                      </p:cBhvr>
                                      <p:to>
                                        <p:strVal val="visible"/>
                                      </p:to>
                                    </p:set>
                                    <p:animEffect filter="fade" transition="in">
                                      <p:cBhvr>
                                        <p:cTn dur="500"/>
                                        <p:tgtEl>
                                          <p:spTgt spid="602"/>
                                        </p:tgtEl>
                                      </p:cBhvr>
                                    </p:animEffect>
                                  </p:childTnLst>
                                </p:cTn>
                              </p:par>
                              <p:par>
                                <p:cTn fill="hold" nodeType="withEffect" presetClass="entr" presetID="10" presetSubtype="0">
                                  <p:stCondLst>
                                    <p:cond delay="0"/>
                                  </p:stCondLst>
                                  <p:childTnLst>
                                    <p:set>
                                      <p:cBhvr>
                                        <p:cTn dur="1" fill="hold">
                                          <p:stCondLst>
                                            <p:cond delay="0"/>
                                          </p:stCondLst>
                                        </p:cTn>
                                        <p:tgtEl>
                                          <p:spTgt spid="603"/>
                                        </p:tgtEl>
                                        <p:attrNameLst>
                                          <p:attrName>style.visibility</p:attrName>
                                        </p:attrNameLst>
                                      </p:cBhvr>
                                      <p:to>
                                        <p:strVal val="visible"/>
                                      </p:to>
                                    </p:set>
                                    <p:animEffect filter="fade" transition="in">
                                      <p:cBhvr>
                                        <p:cTn dur="500"/>
                                        <p:tgtEl>
                                          <p:spTgt spid="603"/>
                                        </p:tgtEl>
                                      </p:cBhvr>
                                    </p:animEffect>
                                  </p:childTnLst>
                                </p:cTn>
                              </p:par>
                              <p:par>
                                <p:cTn fill="hold" nodeType="withEffect" presetClass="entr" presetID="10" presetSubtype="0">
                                  <p:stCondLst>
                                    <p:cond delay="0"/>
                                  </p:stCondLst>
                                  <p:childTnLst>
                                    <p:set>
                                      <p:cBhvr>
                                        <p:cTn dur="1" fill="hold">
                                          <p:stCondLst>
                                            <p:cond delay="0"/>
                                          </p:stCondLst>
                                        </p:cTn>
                                        <p:tgtEl>
                                          <p:spTgt spid="606"/>
                                        </p:tgtEl>
                                        <p:attrNameLst>
                                          <p:attrName>style.visibility</p:attrName>
                                        </p:attrNameLst>
                                      </p:cBhvr>
                                      <p:to>
                                        <p:strVal val="visible"/>
                                      </p:to>
                                    </p:set>
                                    <p:animEffect filter="fade" transition="in">
                                      <p:cBhvr>
                                        <p:cTn dur="500"/>
                                        <p:tgtEl>
                                          <p:spTgt spid="606"/>
                                        </p:tgtEl>
                                      </p:cBhvr>
                                    </p:animEffect>
                                  </p:childTnLst>
                                </p:cTn>
                              </p:par>
                              <p:par>
                                <p:cTn fill="hold" nodeType="withEffect" presetClass="entr" presetID="10" presetSubtype="0">
                                  <p:stCondLst>
                                    <p:cond delay="0"/>
                                  </p:stCondLst>
                                  <p:childTnLst>
                                    <p:set>
                                      <p:cBhvr>
                                        <p:cTn dur="1" fill="hold">
                                          <p:stCondLst>
                                            <p:cond delay="0"/>
                                          </p:stCondLst>
                                        </p:cTn>
                                        <p:tgtEl>
                                          <p:spTgt spid="607"/>
                                        </p:tgtEl>
                                        <p:attrNameLst>
                                          <p:attrName>style.visibility</p:attrName>
                                        </p:attrNameLst>
                                      </p:cBhvr>
                                      <p:to>
                                        <p:strVal val="visible"/>
                                      </p:to>
                                    </p:set>
                                    <p:animEffect filter="fade" transition="in">
                                      <p:cBhvr>
                                        <p:cTn dur="500"/>
                                        <p:tgtEl>
                                          <p:spTgt spid="607"/>
                                        </p:tgtEl>
                                      </p:cBhvr>
                                    </p:animEffect>
                                  </p:childTnLst>
                                </p:cTn>
                              </p:par>
                              <p:par>
                                <p:cTn fill="hold" nodeType="withEffect" presetClass="entr" presetID="10" presetSubtype="0">
                                  <p:stCondLst>
                                    <p:cond delay="0"/>
                                  </p:stCondLst>
                                  <p:childTnLst>
                                    <p:set>
                                      <p:cBhvr>
                                        <p:cTn dur="1" fill="hold">
                                          <p:stCondLst>
                                            <p:cond delay="0"/>
                                          </p:stCondLst>
                                        </p:cTn>
                                        <p:tgtEl>
                                          <p:spTgt spid="604"/>
                                        </p:tgtEl>
                                        <p:attrNameLst>
                                          <p:attrName>style.visibility</p:attrName>
                                        </p:attrNameLst>
                                      </p:cBhvr>
                                      <p:to>
                                        <p:strVal val="visible"/>
                                      </p:to>
                                    </p:set>
                                    <p:animEffect filter="fade" transition="in">
                                      <p:cBhvr>
                                        <p:cTn dur="500"/>
                                        <p:tgtEl>
                                          <p:spTgt spid="604"/>
                                        </p:tgtEl>
                                      </p:cBhvr>
                                    </p:animEffect>
                                  </p:childTnLst>
                                </p:cTn>
                              </p:par>
                              <p:par>
                                <p:cTn fill="hold" nodeType="withEffect" presetClass="entr" presetID="10" presetSubtype="0">
                                  <p:stCondLst>
                                    <p:cond delay="0"/>
                                  </p:stCondLst>
                                  <p:childTnLst>
                                    <p:set>
                                      <p:cBhvr>
                                        <p:cTn dur="1" fill="hold">
                                          <p:stCondLst>
                                            <p:cond delay="0"/>
                                          </p:stCondLst>
                                        </p:cTn>
                                        <p:tgtEl>
                                          <p:spTgt spid="596"/>
                                        </p:tgtEl>
                                        <p:attrNameLst>
                                          <p:attrName>style.visibility</p:attrName>
                                        </p:attrNameLst>
                                      </p:cBhvr>
                                      <p:to>
                                        <p:strVal val="visible"/>
                                      </p:to>
                                    </p:set>
                                    <p:animEffect filter="fade" transition="in">
                                      <p:cBhvr>
                                        <p:cTn dur="500"/>
                                        <p:tgtEl>
                                          <p:spTgt spid="596"/>
                                        </p:tgtEl>
                                      </p:cBhvr>
                                    </p:animEffect>
                                  </p:childTnLst>
                                </p:cTn>
                              </p:par>
                              <p:par>
                                <p:cTn fill="hold" nodeType="withEffect" presetClass="entr" presetID="10" presetSubtype="0">
                                  <p:stCondLst>
                                    <p:cond delay="0"/>
                                  </p:stCondLst>
                                  <p:childTnLst>
                                    <p:set>
                                      <p:cBhvr>
                                        <p:cTn dur="1" fill="hold">
                                          <p:stCondLst>
                                            <p:cond delay="0"/>
                                          </p:stCondLst>
                                        </p:cTn>
                                        <p:tgtEl>
                                          <p:spTgt spid="605"/>
                                        </p:tgtEl>
                                        <p:attrNameLst>
                                          <p:attrName>style.visibility</p:attrName>
                                        </p:attrNameLst>
                                      </p:cBhvr>
                                      <p:to>
                                        <p:strVal val="visible"/>
                                      </p:to>
                                    </p:set>
                                    <p:animEffect filter="fade" transition="in">
                                      <p:cBhvr>
                                        <p:cTn dur="500"/>
                                        <p:tgtEl>
                                          <p:spTgt spid="605"/>
                                        </p:tgtEl>
                                      </p:cBhvr>
                                    </p:animEffect>
                                  </p:childTnLst>
                                </p:cTn>
                              </p:par>
                              <p:par>
                                <p:cTn fill="hold" nodeType="withEffect" presetClass="entr" presetID="10" presetSubtype="0">
                                  <p:stCondLst>
                                    <p:cond delay="0"/>
                                  </p:stCondLst>
                                  <p:childTnLst>
                                    <p:set>
                                      <p:cBhvr>
                                        <p:cTn dur="1" fill="hold">
                                          <p:stCondLst>
                                            <p:cond delay="0"/>
                                          </p:stCondLst>
                                        </p:cTn>
                                        <p:tgtEl>
                                          <p:spTgt spid="593"/>
                                        </p:tgtEl>
                                        <p:attrNameLst>
                                          <p:attrName>style.visibility</p:attrName>
                                        </p:attrNameLst>
                                      </p:cBhvr>
                                      <p:to>
                                        <p:strVal val="visible"/>
                                      </p:to>
                                    </p:set>
                                    <p:animEffect filter="fade" transition="in">
                                      <p:cBhvr>
                                        <p:cTn dur="500"/>
                                        <p:tgtEl>
                                          <p:spTgt spid="593"/>
                                        </p:tgtEl>
                                      </p:cBhvr>
                                    </p:animEffect>
                                  </p:childTnLst>
                                </p:cTn>
                              </p:par>
                              <p:par>
                                <p:cTn fill="hold" nodeType="withEffect" presetClass="entr" presetID="10" presetSubtype="0">
                                  <p:stCondLst>
                                    <p:cond delay="0"/>
                                  </p:stCondLst>
                                  <p:childTnLst>
                                    <p:set>
                                      <p:cBhvr>
                                        <p:cTn dur="1" fill="hold">
                                          <p:stCondLst>
                                            <p:cond delay="0"/>
                                          </p:stCondLst>
                                        </p:cTn>
                                        <p:tgtEl>
                                          <p:spTgt spid="599"/>
                                        </p:tgtEl>
                                        <p:attrNameLst>
                                          <p:attrName>style.visibility</p:attrName>
                                        </p:attrNameLst>
                                      </p:cBhvr>
                                      <p:to>
                                        <p:strVal val="visible"/>
                                      </p:to>
                                    </p:set>
                                    <p:animEffect filter="fade" transition="in">
                                      <p:cBhvr>
                                        <p:cTn dur="500"/>
                                        <p:tgtEl>
                                          <p:spTgt spid="599"/>
                                        </p:tgtEl>
                                      </p:cBhvr>
                                    </p:animEffect>
                                  </p:childTnLst>
                                </p:cTn>
                              </p:par>
                            </p:childTnLst>
                          </p:cTn>
                        </p:par>
                        <p:par>
                          <p:cTn fill="hold">
                            <p:stCondLst>
                              <p:cond delay="500"/>
                            </p:stCondLst>
                            <p:childTnLst>
                              <p:par>
                                <p:cTn fill="hold" nodeType="afterEffect" presetClass="entr" presetID="10" presetSubtype="0">
                                  <p:stCondLst>
                                    <p:cond delay="0"/>
                                  </p:stCondLst>
                                  <p:childTnLst>
                                    <p:set>
                                      <p:cBhvr>
                                        <p:cTn dur="1" fill="hold">
                                          <p:stCondLst>
                                            <p:cond delay="0"/>
                                          </p:stCondLst>
                                        </p:cTn>
                                        <p:tgtEl>
                                          <p:spTgt spid="610"/>
                                        </p:tgtEl>
                                        <p:attrNameLst>
                                          <p:attrName>style.visibility</p:attrName>
                                        </p:attrNameLst>
                                      </p:cBhvr>
                                      <p:to>
                                        <p:strVal val="visible"/>
                                      </p:to>
                                    </p:set>
                                    <p:animEffect filter="fade" transition="in">
                                      <p:cBhvr>
                                        <p:cTn dur="1000"/>
                                        <p:tgtEl>
                                          <p:spTgt spid="610"/>
                                        </p:tgtEl>
                                      </p:cBhvr>
                                    </p:animEffect>
                                  </p:childTnLst>
                                </p:cTn>
                              </p:par>
                            </p:childTnLst>
                          </p:cTn>
                        </p:par>
                        <p:par>
                          <p:cTn fill="hold">
                            <p:stCondLst>
                              <p:cond delay="1500"/>
                            </p:stCondLst>
                            <p:childTnLst>
                              <p:par>
                                <p:cTn fill="hold" nodeType="afterEffect" presetClass="entr" presetID="10" presetSubtype="0">
                                  <p:stCondLst>
                                    <p:cond delay="0"/>
                                  </p:stCondLst>
                                  <p:childTnLst>
                                    <p:set>
                                      <p:cBhvr>
                                        <p:cTn dur="1" fill="hold">
                                          <p:stCondLst>
                                            <p:cond delay="0"/>
                                          </p:stCondLst>
                                        </p:cTn>
                                        <p:tgtEl>
                                          <p:spTgt spid="609"/>
                                        </p:tgtEl>
                                        <p:attrNameLst>
                                          <p:attrName>style.visibility</p:attrName>
                                        </p:attrNameLst>
                                      </p:cBhvr>
                                      <p:to>
                                        <p:strVal val="visible"/>
                                      </p:to>
                                    </p:set>
                                    <p:animEffect filter="fade" transition="in">
                                      <p:cBhvr>
                                        <p:cTn dur="1000"/>
                                        <p:tgtEl>
                                          <p:spTgt spid="609"/>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EDECEC"/>
        </a:solidFill>
      </p:bgPr>
    </p:bg>
    <p:spTree>
      <p:nvGrpSpPr>
        <p:cNvPr id="614" name="Shape 614"/>
        <p:cNvGrpSpPr/>
        <p:nvPr/>
      </p:nvGrpSpPr>
      <p:grpSpPr>
        <a:xfrm>
          <a:off x="0" y="0"/>
          <a:ext cx="0" cy="0"/>
          <a:chOff x="0" y="0"/>
          <a:chExt cx="0" cy="0"/>
        </a:xfrm>
      </p:grpSpPr>
      <p:pic>
        <p:nvPicPr>
          <p:cNvPr id="615" name="Google Shape;615;p46"/>
          <p:cNvPicPr preferRelativeResize="0"/>
          <p:nvPr/>
        </p:nvPicPr>
        <p:blipFill rotWithShape="1">
          <a:blip r:embed="rId3">
            <a:alphaModFix amt="20000"/>
          </a:blip>
          <a:srcRect b="0" l="0" r="0" t="0"/>
          <a:stretch/>
        </p:blipFill>
        <p:spPr>
          <a:xfrm>
            <a:off x="11552609" y="-788026"/>
            <a:ext cx="12646291" cy="11555548"/>
          </a:xfrm>
          <a:prstGeom prst="rect">
            <a:avLst/>
          </a:prstGeom>
          <a:noFill/>
          <a:ln>
            <a:noFill/>
          </a:ln>
        </p:spPr>
      </p:pic>
      <p:sp>
        <p:nvSpPr>
          <p:cNvPr id="616" name="Google Shape;616;p46"/>
          <p:cNvSpPr txBox="1"/>
          <p:nvPr/>
        </p:nvSpPr>
        <p:spPr>
          <a:xfrm>
            <a:off x="9322963" y="4258810"/>
            <a:ext cx="5492700" cy="923100"/>
          </a:xfrm>
          <a:prstGeom prst="rect">
            <a:avLst/>
          </a:prstGeom>
          <a:noFill/>
          <a:ln>
            <a:noFill/>
          </a:ln>
        </p:spPr>
        <p:txBody>
          <a:bodyPr anchorCtr="0" anchor="t" bIns="0" lIns="0" spcFirstLastPara="1" rIns="0" wrap="square" tIns="0">
            <a:spAutoFit/>
          </a:bodyPr>
          <a:lstStyle/>
          <a:p>
            <a:pPr indent="-387286" lvl="0" marL="457200" marR="0" rtl="0" algn="l">
              <a:lnSpc>
                <a:spcPct val="140016"/>
              </a:lnSpc>
              <a:spcBef>
                <a:spcPts val="0"/>
              </a:spcBef>
              <a:spcAft>
                <a:spcPts val="0"/>
              </a:spcAft>
              <a:buClr>
                <a:srgbClr val="336430"/>
              </a:buClr>
              <a:buSzPts val="2499"/>
              <a:buFont typeface="Lato"/>
              <a:buChar char="●"/>
            </a:pPr>
            <a:r>
              <a:rPr b="1" lang="en-US" sz="2499">
                <a:solidFill>
                  <a:srgbClr val="336430"/>
                </a:solidFill>
                <a:latin typeface="Lato"/>
                <a:ea typeface="Lato"/>
                <a:cs typeface="Lato"/>
                <a:sym typeface="Lato"/>
              </a:rPr>
              <a:t>QUINTA </a:t>
            </a:r>
            <a:r>
              <a:rPr b="1" lang="en-US" sz="2499">
                <a:solidFill>
                  <a:srgbClr val="336430"/>
                </a:solidFill>
                <a:latin typeface="Lato"/>
                <a:ea typeface="Lato"/>
                <a:cs typeface="Lato"/>
                <a:sym typeface="Lato"/>
              </a:rPr>
              <a:t>ETAPA.</a:t>
            </a:r>
            <a:endParaRPr/>
          </a:p>
          <a:p>
            <a:pPr indent="-387286" lvl="0" marL="457200" marR="0" rtl="0" algn="l">
              <a:lnSpc>
                <a:spcPct val="140016"/>
              </a:lnSpc>
              <a:spcBef>
                <a:spcPts val="0"/>
              </a:spcBef>
              <a:spcAft>
                <a:spcPts val="0"/>
              </a:spcAft>
              <a:buClr>
                <a:srgbClr val="336430"/>
              </a:buClr>
              <a:buSzPts val="2499"/>
              <a:buFont typeface="Lato"/>
              <a:buChar char="●"/>
            </a:pPr>
            <a:r>
              <a:rPr b="1" lang="en-US" sz="2499">
                <a:solidFill>
                  <a:srgbClr val="336430"/>
                </a:solidFill>
                <a:latin typeface="Lato"/>
                <a:ea typeface="Lato"/>
                <a:cs typeface="Lato"/>
                <a:sym typeface="Lato"/>
              </a:rPr>
              <a:t>PALABRAS CLAVES: ANGULAR, .</a:t>
            </a:r>
            <a:endParaRPr/>
          </a:p>
        </p:txBody>
      </p:sp>
      <p:sp>
        <p:nvSpPr>
          <p:cNvPr id="617" name="Google Shape;617;p46"/>
          <p:cNvSpPr txBox="1"/>
          <p:nvPr/>
        </p:nvSpPr>
        <p:spPr>
          <a:xfrm>
            <a:off x="9435813" y="6186618"/>
            <a:ext cx="6615600" cy="886500"/>
          </a:xfrm>
          <a:prstGeom prst="rect">
            <a:avLst/>
          </a:prstGeom>
          <a:noFill/>
          <a:ln>
            <a:noFill/>
          </a:ln>
        </p:spPr>
        <p:txBody>
          <a:bodyPr anchorCtr="0" anchor="t" bIns="0" lIns="0" spcFirstLastPara="1" rIns="0" wrap="square" tIns="0">
            <a:spAutoFit/>
          </a:bodyPr>
          <a:lstStyle/>
          <a:p>
            <a:pPr indent="0" lvl="0" marL="0" marR="0" rtl="0" algn="l">
              <a:lnSpc>
                <a:spcPct val="139958"/>
              </a:lnSpc>
              <a:spcBef>
                <a:spcPts val="0"/>
              </a:spcBef>
              <a:spcAft>
                <a:spcPts val="0"/>
              </a:spcAft>
              <a:buNone/>
            </a:pPr>
            <a:r>
              <a:rPr lang="en-US" sz="2400">
                <a:solidFill>
                  <a:srgbClr val="293D2F"/>
                </a:solidFill>
                <a:latin typeface="Lato"/>
                <a:ea typeface="Lato"/>
                <a:cs typeface="Lato"/>
                <a:sym typeface="Lato"/>
              </a:rPr>
              <a:t>Desarrollo de la interfaz de usuario e integración con la capa de servicios.</a:t>
            </a:r>
            <a:endParaRPr/>
          </a:p>
        </p:txBody>
      </p:sp>
      <p:sp>
        <p:nvSpPr>
          <p:cNvPr id="618" name="Google Shape;618;p46"/>
          <p:cNvSpPr/>
          <p:nvPr/>
        </p:nvSpPr>
        <p:spPr>
          <a:xfrm>
            <a:off x="803696" y="4239235"/>
            <a:ext cx="7985125" cy="7986722"/>
          </a:xfrm>
          <a:custGeom>
            <a:rect b="b" l="l" r="r" t="t"/>
            <a:pathLst>
              <a:path extrusionOk="0" h="6351270" w="6350000">
                <a:moveTo>
                  <a:pt x="0" y="5955030"/>
                </a:moveTo>
                <a:lnTo>
                  <a:pt x="0" y="394970"/>
                </a:lnTo>
                <a:cubicBezTo>
                  <a:pt x="0" y="176530"/>
                  <a:pt x="176530" y="0"/>
                  <a:pt x="394970" y="0"/>
                </a:cubicBezTo>
                <a:lnTo>
                  <a:pt x="5956300" y="0"/>
                </a:lnTo>
                <a:cubicBezTo>
                  <a:pt x="6173470" y="0"/>
                  <a:pt x="6350000" y="176530"/>
                  <a:pt x="6350000" y="394970"/>
                </a:cubicBezTo>
                <a:cubicBezTo>
                  <a:pt x="6350000" y="394970"/>
                  <a:pt x="6350000" y="394970"/>
                  <a:pt x="6350000" y="394970"/>
                </a:cubicBezTo>
                <a:lnTo>
                  <a:pt x="6350000" y="5956300"/>
                </a:lnTo>
                <a:cubicBezTo>
                  <a:pt x="6350000" y="6174740"/>
                  <a:pt x="6173470" y="6351270"/>
                  <a:pt x="5955030" y="6351270"/>
                </a:cubicBezTo>
                <a:lnTo>
                  <a:pt x="5955030" y="6351270"/>
                </a:lnTo>
                <a:lnTo>
                  <a:pt x="394970" y="6351270"/>
                </a:lnTo>
                <a:cubicBezTo>
                  <a:pt x="176530" y="6350000"/>
                  <a:pt x="0" y="6173470"/>
                  <a:pt x="0" y="5955030"/>
                </a:cubicBezTo>
                <a:cubicBezTo>
                  <a:pt x="0" y="5955030"/>
                  <a:pt x="0" y="5955030"/>
                  <a:pt x="0" y="5955030"/>
                </a:cubicBezTo>
                <a:close/>
              </a:path>
            </a:pathLst>
          </a:custGeom>
          <a:blipFill rotWithShape="1">
            <a:blip r:embed="rId4">
              <a:alphaModFix/>
            </a:blip>
            <a:stretch>
              <a:fillRect b="0" l="-50308" r="-38537" t="-6208"/>
            </a:stretch>
          </a:blip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619" name="Google Shape;619;p46"/>
          <p:cNvGrpSpPr/>
          <p:nvPr/>
        </p:nvGrpSpPr>
        <p:grpSpPr>
          <a:xfrm rot="5400000">
            <a:off x="1649974" y="1222747"/>
            <a:ext cx="4622217" cy="4790833"/>
            <a:chOff x="0" y="-47625"/>
            <a:chExt cx="1217366" cy="1261775"/>
          </a:xfrm>
        </p:grpSpPr>
        <p:sp>
          <p:nvSpPr>
            <p:cNvPr id="620" name="Google Shape;620;p46"/>
            <p:cNvSpPr/>
            <p:nvPr/>
          </p:nvSpPr>
          <p:spPr>
            <a:xfrm>
              <a:off x="0" y="0"/>
              <a:ext cx="1217366" cy="1214150"/>
            </a:xfrm>
            <a:custGeom>
              <a:rect b="b" l="l" r="r" t="t"/>
              <a:pathLst>
                <a:path extrusionOk="0" h="1214150" w="1217366">
                  <a:moveTo>
                    <a:pt x="85422" y="0"/>
                  </a:moveTo>
                  <a:lnTo>
                    <a:pt x="1131944" y="0"/>
                  </a:lnTo>
                  <a:cubicBezTo>
                    <a:pt x="1154599" y="0"/>
                    <a:pt x="1176327" y="9000"/>
                    <a:pt x="1192347" y="25020"/>
                  </a:cubicBezTo>
                  <a:cubicBezTo>
                    <a:pt x="1208366" y="41039"/>
                    <a:pt x="1217366" y="62767"/>
                    <a:pt x="1217366" y="85422"/>
                  </a:cubicBezTo>
                  <a:lnTo>
                    <a:pt x="1217366" y="1128728"/>
                  </a:lnTo>
                  <a:cubicBezTo>
                    <a:pt x="1217366" y="1151383"/>
                    <a:pt x="1208366" y="1173111"/>
                    <a:pt x="1192347" y="1189130"/>
                  </a:cubicBezTo>
                  <a:cubicBezTo>
                    <a:pt x="1176327" y="1205150"/>
                    <a:pt x="1154599" y="1214150"/>
                    <a:pt x="1131944" y="1214150"/>
                  </a:cubicBezTo>
                  <a:lnTo>
                    <a:pt x="85422" y="1214150"/>
                  </a:lnTo>
                  <a:cubicBezTo>
                    <a:pt x="62767" y="1214150"/>
                    <a:pt x="41039" y="1205150"/>
                    <a:pt x="25020" y="1189130"/>
                  </a:cubicBezTo>
                  <a:cubicBezTo>
                    <a:pt x="9000" y="1173111"/>
                    <a:pt x="0" y="1151383"/>
                    <a:pt x="0" y="1128728"/>
                  </a:cubicBezTo>
                  <a:lnTo>
                    <a:pt x="0" y="85422"/>
                  </a:lnTo>
                  <a:cubicBezTo>
                    <a:pt x="0" y="62767"/>
                    <a:pt x="9000" y="41039"/>
                    <a:pt x="25020" y="25020"/>
                  </a:cubicBezTo>
                  <a:cubicBezTo>
                    <a:pt x="41039" y="9000"/>
                    <a:pt x="62767" y="0"/>
                    <a:pt x="85422" y="0"/>
                  </a:cubicBezTo>
                  <a:close/>
                </a:path>
              </a:pathLst>
            </a:custGeom>
            <a:solidFill>
              <a:srgbClr val="9EDD6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21" name="Google Shape;621;p46"/>
            <p:cNvSpPr txBox="1"/>
            <p:nvPr/>
          </p:nvSpPr>
          <p:spPr>
            <a:xfrm>
              <a:off x="0" y="-47625"/>
              <a:ext cx="812700" cy="860400"/>
            </a:xfrm>
            <a:prstGeom prst="rect">
              <a:avLst/>
            </a:prstGeom>
            <a:noFill/>
            <a:ln>
              <a:noFill/>
            </a:ln>
          </p:spPr>
          <p:txBody>
            <a:bodyPr anchorCtr="0" anchor="ctr" bIns="50800" lIns="50800" spcFirstLastPara="1" rIns="50800" wrap="square" tIns="50800">
              <a:noAutofit/>
            </a:bodyPr>
            <a:lstStyle/>
            <a:p>
              <a:pPr indent="0" lvl="0" marL="0" marR="0" rtl="0" algn="ctr">
                <a:lnSpc>
                  <a:spcPct val="186611"/>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622" name="Google Shape;622;p46"/>
          <p:cNvSpPr txBox="1"/>
          <p:nvPr/>
        </p:nvSpPr>
        <p:spPr>
          <a:xfrm>
            <a:off x="1960874" y="1540211"/>
            <a:ext cx="3819600" cy="4155900"/>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None/>
            </a:pPr>
            <a:r>
              <a:rPr lang="en-US" sz="9000">
                <a:solidFill>
                  <a:srgbClr val="293D2F"/>
                </a:solidFill>
                <a:latin typeface="Francois One"/>
                <a:ea typeface="Francois One"/>
                <a:cs typeface="Francois One"/>
                <a:sym typeface="Francois One"/>
              </a:rPr>
              <a:t>Interfaz de usuario</a:t>
            </a:r>
            <a:endParaRPr sz="9000">
              <a:solidFill>
                <a:srgbClr val="293D2F"/>
              </a:solidFill>
              <a:latin typeface="Francois One"/>
              <a:ea typeface="Francois One"/>
              <a:cs typeface="Francois One"/>
              <a:sym typeface="Francois One"/>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622"/>
                                        </p:tgtEl>
                                        <p:attrNameLst>
                                          <p:attrName>style.visibility</p:attrName>
                                        </p:attrNameLst>
                                      </p:cBhvr>
                                      <p:to>
                                        <p:strVal val="visible"/>
                                      </p:to>
                                    </p:set>
                                    <p:animEffect filter="fade" transition="in">
                                      <p:cBhvr>
                                        <p:cTn dur="500"/>
                                        <p:tgtEl>
                                          <p:spTgt spid="622"/>
                                        </p:tgtEl>
                                      </p:cBhvr>
                                    </p:animEffect>
                                  </p:childTnLst>
                                </p:cTn>
                              </p:par>
                              <p:par>
                                <p:cTn fill="hold" nodeType="withEffect" presetClass="entr" presetID="10" presetSubtype="0">
                                  <p:stCondLst>
                                    <p:cond delay="0"/>
                                  </p:stCondLst>
                                  <p:childTnLst>
                                    <p:set>
                                      <p:cBhvr>
                                        <p:cTn dur="1" fill="hold">
                                          <p:stCondLst>
                                            <p:cond delay="0"/>
                                          </p:stCondLst>
                                        </p:cTn>
                                        <p:tgtEl>
                                          <p:spTgt spid="619"/>
                                        </p:tgtEl>
                                        <p:attrNameLst>
                                          <p:attrName>style.visibility</p:attrName>
                                        </p:attrNameLst>
                                      </p:cBhvr>
                                      <p:to>
                                        <p:strVal val="visible"/>
                                      </p:to>
                                    </p:set>
                                    <p:animEffect filter="fade" transition="in">
                                      <p:cBhvr>
                                        <p:cTn dur="500"/>
                                        <p:tgtEl>
                                          <p:spTgt spid="619"/>
                                        </p:tgtEl>
                                      </p:cBhvr>
                                    </p:animEffect>
                                  </p:childTnLst>
                                </p:cTn>
                              </p:par>
                              <p:par>
                                <p:cTn fill="hold" nodeType="withEffect" presetClass="entr" presetID="10" presetSubtype="0">
                                  <p:stCondLst>
                                    <p:cond delay="0"/>
                                  </p:stCondLst>
                                  <p:childTnLst>
                                    <p:set>
                                      <p:cBhvr>
                                        <p:cTn dur="1" fill="hold">
                                          <p:stCondLst>
                                            <p:cond delay="0"/>
                                          </p:stCondLst>
                                        </p:cTn>
                                        <p:tgtEl>
                                          <p:spTgt spid="616"/>
                                        </p:tgtEl>
                                        <p:attrNameLst>
                                          <p:attrName>style.visibility</p:attrName>
                                        </p:attrNameLst>
                                      </p:cBhvr>
                                      <p:to>
                                        <p:strVal val="visible"/>
                                      </p:to>
                                    </p:set>
                                    <p:animEffect filter="fade" transition="in">
                                      <p:cBhvr>
                                        <p:cTn dur="500"/>
                                        <p:tgtEl>
                                          <p:spTgt spid="616"/>
                                        </p:tgtEl>
                                      </p:cBhvr>
                                    </p:animEffect>
                                  </p:childTnLst>
                                </p:cTn>
                              </p:par>
                              <p:par>
                                <p:cTn fill="hold" nodeType="withEffect" presetClass="entr" presetID="10" presetSubtype="0">
                                  <p:stCondLst>
                                    <p:cond delay="0"/>
                                  </p:stCondLst>
                                  <p:childTnLst>
                                    <p:set>
                                      <p:cBhvr>
                                        <p:cTn dur="1" fill="hold">
                                          <p:stCondLst>
                                            <p:cond delay="0"/>
                                          </p:stCondLst>
                                        </p:cTn>
                                        <p:tgtEl>
                                          <p:spTgt spid="617"/>
                                        </p:tgtEl>
                                        <p:attrNameLst>
                                          <p:attrName>style.visibility</p:attrName>
                                        </p:attrNameLst>
                                      </p:cBhvr>
                                      <p:to>
                                        <p:strVal val="visible"/>
                                      </p:to>
                                    </p:set>
                                    <p:animEffect filter="fade" transition="in">
                                      <p:cBhvr>
                                        <p:cTn dur="500"/>
                                        <p:tgtEl>
                                          <p:spTgt spid="617"/>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EDECEC"/>
        </a:solidFill>
      </p:bgPr>
    </p:bg>
    <p:spTree>
      <p:nvGrpSpPr>
        <p:cNvPr id="626" name="Shape 626"/>
        <p:cNvGrpSpPr/>
        <p:nvPr/>
      </p:nvGrpSpPr>
      <p:grpSpPr>
        <a:xfrm>
          <a:off x="0" y="0"/>
          <a:ext cx="0" cy="0"/>
          <a:chOff x="0" y="0"/>
          <a:chExt cx="0" cy="0"/>
        </a:xfrm>
      </p:grpSpPr>
      <p:pic>
        <p:nvPicPr>
          <p:cNvPr id="627" name="Google Shape;627;p47"/>
          <p:cNvPicPr preferRelativeResize="0"/>
          <p:nvPr/>
        </p:nvPicPr>
        <p:blipFill rotWithShape="1">
          <a:blip r:embed="rId3">
            <a:alphaModFix amt="20000"/>
          </a:blip>
          <a:srcRect b="0" l="0" r="0" t="0"/>
          <a:stretch/>
        </p:blipFill>
        <p:spPr>
          <a:xfrm rot="10800000">
            <a:off x="10832866" y="-2268676"/>
            <a:ext cx="7884599" cy="7204549"/>
          </a:xfrm>
          <a:prstGeom prst="rect">
            <a:avLst/>
          </a:prstGeom>
          <a:noFill/>
          <a:ln>
            <a:noFill/>
          </a:ln>
        </p:spPr>
      </p:pic>
      <p:pic>
        <p:nvPicPr>
          <p:cNvPr id="628" name="Google Shape;628;p47"/>
          <p:cNvPicPr preferRelativeResize="0"/>
          <p:nvPr/>
        </p:nvPicPr>
        <p:blipFill>
          <a:blip r:embed="rId4">
            <a:alphaModFix/>
          </a:blip>
          <a:stretch>
            <a:fillRect/>
          </a:stretch>
        </p:blipFill>
        <p:spPr>
          <a:xfrm>
            <a:off x="1196612" y="200325"/>
            <a:ext cx="10331786" cy="3228675"/>
          </a:xfrm>
          <a:prstGeom prst="rect">
            <a:avLst/>
          </a:prstGeom>
          <a:noFill/>
          <a:ln>
            <a:noFill/>
          </a:ln>
        </p:spPr>
      </p:pic>
      <p:pic>
        <p:nvPicPr>
          <p:cNvPr id="629" name="Google Shape;629;p47"/>
          <p:cNvPicPr preferRelativeResize="0"/>
          <p:nvPr/>
        </p:nvPicPr>
        <p:blipFill>
          <a:blip r:embed="rId5">
            <a:alphaModFix/>
          </a:blip>
          <a:stretch>
            <a:fillRect/>
          </a:stretch>
        </p:blipFill>
        <p:spPr>
          <a:xfrm>
            <a:off x="14171775" y="590500"/>
            <a:ext cx="3377449" cy="1142700"/>
          </a:xfrm>
          <a:prstGeom prst="rect">
            <a:avLst/>
          </a:prstGeom>
          <a:noFill/>
          <a:ln>
            <a:noFill/>
          </a:ln>
        </p:spPr>
      </p:pic>
      <p:pic>
        <p:nvPicPr>
          <p:cNvPr id="630" name="Google Shape;630;p47"/>
          <p:cNvPicPr preferRelativeResize="0"/>
          <p:nvPr/>
        </p:nvPicPr>
        <p:blipFill>
          <a:blip r:embed="rId6">
            <a:alphaModFix/>
          </a:blip>
          <a:stretch>
            <a:fillRect/>
          </a:stretch>
        </p:blipFill>
        <p:spPr>
          <a:xfrm>
            <a:off x="11664625" y="4516850"/>
            <a:ext cx="6407575" cy="5588750"/>
          </a:xfrm>
          <a:prstGeom prst="rect">
            <a:avLst/>
          </a:prstGeom>
          <a:noFill/>
          <a:ln>
            <a:noFill/>
          </a:ln>
        </p:spPr>
      </p:pic>
      <p:grpSp>
        <p:nvGrpSpPr>
          <p:cNvPr id="631" name="Google Shape;631;p47"/>
          <p:cNvGrpSpPr/>
          <p:nvPr/>
        </p:nvGrpSpPr>
        <p:grpSpPr>
          <a:xfrm>
            <a:off x="1376071" y="3537875"/>
            <a:ext cx="7188039" cy="6334078"/>
            <a:chOff x="-824073" y="-57151"/>
            <a:chExt cx="12690746" cy="11320962"/>
          </a:xfrm>
        </p:grpSpPr>
        <p:grpSp>
          <p:nvGrpSpPr>
            <p:cNvPr id="632" name="Google Shape;632;p47"/>
            <p:cNvGrpSpPr/>
            <p:nvPr/>
          </p:nvGrpSpPr>
          <p:grpSpPr>
            <a:xfrm>
              <a:off x="2461554" y="274504"/>
              <a:ext cx="9405120" cy="6835593"/>
              <a:chOff x="1491539" y="7012"/>
              <a:chExt cx="8798054" cy="6394380"/>
            </a:xfrm>
          </p:grpSpPr>
          <p:sp>
            <p:nvSpPr>
              <p:cNvPr id="633" name="Google Shape;633;p47"/>
              <p:cNvSpPr/>
              <p:nvPr/>
            </p:nvSpPr>
            <p:spPr>
              <a:xfrm flipH="1" rot="10800000">
                <a:off x="4708896" y="7012"/>
                <a:ext cx="5580698" cy="162878"/>
              </a:xfrm>
              <a:custGeom>
                <a:rect b="b" l="l" r="r" t="t"/>
                <a:pathLst>
                  <a:path extrusionOk="0" h="12700" w="10287000">
                    <a:moveTo>
                      <a:pt x="0" y="0"/>
                    </a:moveTo>
                    <a:lnTo>
                      <a:pt x="10287000" y="0"/>
                    </a:lnTo>
                    <a:lnTo>
                      <a:pt x="10287000" y="12700"/>
                    </a:lnTo>
                    <a:lnTo>
                      <a:pt x="0" y="12700"/>
                    </a:lnTo>
                    <a:close/>
                  </a:path>
                </a:pathLst>
              </a:custGeom>
              <a:solidFill>
                <a:srgbClr val="293D2F">
                  <a:alpha val="24710"/>
                </a:srgbClr>
              </a:solidFill>
              <a:ln>
                <a:noFill/>
              </a:ln>
            </p:spPr>
          </p:sp>
          <p:sp>
            <p:nvSpPr>
              <p:cNvPr id="634" name="Google Shape;634;p47"/>
              <p:cNvSpPr/>
              <p:nvPr/>
            </p:nvSpPr>
            <p:spPr>
              <a:xfrm>
                <a:off x="3573519" y="2050154"/>
                <a:ext cx="4346258" cy="162878"/>
              </a:xfrm>
              <a:custGeom>
                <a:rect b="b" l="l" r="r" t="t"/>
                <a:pathLst>
                  <a:path extrusionOk="0" h="12700" w="10287000">
                    <a:moveTo>
                      <a:pt x="0" y="0"/>
                    </a:moveTo>
                    <a:lnTo>
                      <a:pt x="10287000" y="0"/>
                    </a:lnTo>
                    <a:lnTo>
                      <a:pt x="10287000" y="12700"/>
                    </a:lnTo>
                    <a:lnTo>
                      <a:pt x="0" y="12700"/>
                    </a:lnTo>
                    <a:close/>
                  </a:path>
                </a:pathLst>
              </a:custGeom>
              <a:solidFill>
                <a:srgbClr val="293D2F">
                  <a:alpha val="24710"/>
                </a:srgbClr>
              </a:solidFill>
              <a:ln>
                <a:noFill/>
              </a:ln>
            </p:spPr>
          </p:sp>
          <p:sp>
            <p:nvSpPr>
              <p:cNvPr id="635" name="Google Shape;635;p47"/>
              <p:cNvSpPr/>
              <p:nvPr/>
            </p:nvSpPr>
            <p:spPr>
              <a:xfrm>
                <a:off x="2108817" y="4108152"/>
                <a:ext cx="3703320" cy="162878"/>
              </a:xfrm>
              <a:custGeom>
                <a:rect b="b" l="l" r="r" t="t"/>
                <a:pathLst>
                  <a:path extrusionOk="0" h="12700" w="10287000">
                    <a:moveTo>
                      <a:pt x="0" y="0"/>
                    </a:moveTo>
                    <a:lnTo>
                      <a:pt x="10287000" y="0"/>
                    </a:lnTo>
                    <a:lnTo>
                      <a:pt x="10287000" y="12700"/>
                    </a:lnTo>
                    <a:lnTo>
                      <a:pt x="0" y="12700"/>
                    </a:lnTo>
                    <a:close/>
                  </a:path>
                </a:pathLst>
              </a:custGeom>
              <a:solidFill>
                <a:srgbClr val="293D2F">
                  <a:alpha val="24710"/>
                </a:srgbClr>
              </a:solidFill>
              <a:ln>
                <a:noFill/>
              </a:ln>
            </p:spPr>
          </p:sp>
          <p:sp>
            <p:nvSpPr>
              <p:cNvPr id="636" name="Google Shape;636;p47"/>
              <p:cNvSpPr/>
              <p:nvPr/>
            </p:nvSpPr>
            <p:spPr>
              <a:xfrm flipH="1" rot="10800000">
                <a:off x="1491539" y="6245278"/>
                <a:ext cx="2237423" cy="156115"/>
              </a:xfrm>
              <a:custGeom>
                <a:rect b="b" l="l" r="r" t="t"/>
                <a:pathLst>
                  <a:path extrusionOk="0" h="12700" w="10287000">
                    <a:moveTo>
                      <a:pt x="0" y="0"/>
                    </a:moveTo>
                    <a:lnTo>
                      <a:pt x="10287000" y="0"/>
                    </a:lnTo>
                    <a:lnTo>
                      <a:pt x="10287000" y="12700"/>
                    </a:lnTo>
                    <a:lnTo>
                      <a:pt x="0" y="12700"/>
                    </a:lnTo>
                    <a:close/>
                  </a:path>
                </a:pathLst>
              </a:custGeom>
              <a:solidFill>
                <a:srgbClr val="293D2F">
                  <a:alpha val="24710"/>
                </a:srgbClr>
              </a:solidFill>
              <a:ln>
                <a:noFill/>
              </a:ln>
            </p:spPr>
          </p:sp>
        </p:grpSp>
        <p:sp>
          <p:nvSpPr>
            <p:cNvPr id="637" name="Google Shape;637;p47"/>
            <p:cNvSpPr txBox="1"/>
            <p:nvPr/>
          </p:nvSpPr>
          <p:spPr>
            <a:xfrm>
              <a:off x="-824066" y="-57151"/>
              <a:ext cx="6582900" cy="735000"/>
            </a:xfrm>
            <a:prstGeom prst="rect">
              <a:avLst/>
            </a:prstGeom>
            <a:noFill/>
            <a:ln>
              <a:noFill/>
            </a:ln>
          </p:spPr>
          <p:txBody>
            <a:bodyPr anchorCtr="0" anchor="t" bIns="0" lIns="0" spcFirstLastPara="1" rIns="0" wrap="square" tIns="0">
              <a:spAutoFit/>
            </a:bodyPr>
            <a:lstStyle/>
            <a:p>
              <a:pPr indent="0" lvl="0" marL="0" marR="0" rtl="0" algn="r">
                <a:lnSpc>
                  <a:spcPct val="140007"/>
                </a:lnSpc>
                <a:spcBef>
                  <a:spcPts val="0"/>
                </a:spcBef>
                <a:spcAft>
                  <a:spcPts val="0"/>
                </a:spcAft>
                <a:buNone/>
              </a:pPr>
              <a:r>
                <a:rPr lang="en-US" sz="2672">
                  <a:solidFill>
                    <a:srgbClr val="293D2F"/>
                  </a:solidFill>
                  <a:latin typeface="Lato"/>
                  <a:ea typeface="Lato"/>
                  <a:cs typeface="Lato"/>
                  <a:sym typeface="Lato"/>
                </a:rPr>
                <a:t>Ambiente de Desarrollo</a:t>
              </a:r>
              <a:endParaRPr/>
            </a:p>
          </p:txBody>
        </p:sp>
        <p:sp>
          <p:nvSpPr>
            <p:cNvPr id="638" name="Google Shape;638;p47"/>
            <p:cNvSpPr txBox="1"/>
            <p:nvPr/>
          </p:nvSpPr>
          <p:spPr>
            <a:xfrm>
              <a:off x="-824073" y="2142269"/>
              <a:ext cx="4192500" cy="735000"/>
            </a:xfrm>
            <a:prstGeom prst="rect">
              <a:avLst/>
            </a:prstGeom>
            <a:noFill/>
            <a:ln>
              <a:noFill/>
            </a:ln>
          </p:spPr>
          <p:txBody>
            <a:bodyPr anchorCtr="0" anchor="t" bIns="0" lIns="0" spcFirstLastPara="1" rIns="0" wrap="square" tIns="0">
              <a:spAutoFit/>
            </a:bodyPr>
            <a:lstStyle/>
            <a:p>
              <a:pPr indent="0" lvl="0" marL="0" marR="0" rtl="0" algn="r">
                <a:lnSpc>
                  <a:spcPct val="140007"/>
                </a:lnSpc>
                <a:spcBef>
                  <a:spcPts val="0"/>
                </a:spcBef>
                <a:spcAft>
                  <a:spcPts val="0"/>
                </a:spcAft>
                <a:buNone/>
              </a:pPr>
              <a:r>
                <a:rPr lang="en-US" sz="2672">
                  <a:solidFill>
                    <a:srgbClr val="293D2F"/>
                  </a:solidFill>
                  <a:latin typeface="Lato"/>
                  <a:ea typeface="Lato"/>
                  <a:cs typeface="Lato"/>
                  <a:sym typeface="Lato"/>
                </a:rPr>
                <a:t>Código</a:t>
              </a:r>
              <a:r>
                <a:rPr lang="en-US" sz="2672">
                  <a:solidFill>
                    <a:srgbClr val="293D2F"/>
                  </a:solidFill>
                  <a:latin typeface="Lato"/>
                  <a:ea typeface="Lato"/>
                  <a:cs typeface="Lato"/>
                  <a:sym typeface="Lato"/>
                </a:rPr>
                <a:t> Abierto</a:t>
              </a:r>
              <a:endParaRPr/>
            </a:p>
          </p:txBody>
        </p:sp>
        <p:sp>
          <p:nvSpPr>
            <p:cNvPr id="639" name="Google Shape;639;p47"/>
            <p:cNvSpPr txBox="1"/>
            <p:nvPr/>
          </p:nvSpPr>
          <p:spPr>
            <a:xfrm>
              <a:off x="-824064" y="4341688"/>
              <a:ext cx="3674100" cy="735000"/>
            </a:xfrm>
            <a:prstGeom prst="rect">
              <a:avLst/>
            </a:prstGeom>
            <a:noFill/>
            <a:ln>
              <a:noFill/>
            </a:ln>
          </p:spPr>
          <p:txBody>
            <a:bodyPr anchorCtr="0" anchor="t" bIns="0" lIns="0" spcFirstLastPara="1" rIns="0" wrap="square" tIns="0">
              <a:spAutoFit/>
            </a:bodyPr>
            <a:lstStyle/>
            <a:p>
              <a:pPr indent="0" lvl="0" marL="0" marR="0" rtl="0" algn="r">
                <a:lnSpc>
                  <a:spcPct val="140007"/>
                </a:lnSpc>
                <a:spcBef>
                  <a:spcPts val="0"/>
                </a:spcBef>
                <a:spcAft>
                  <a:spcPts val="0"/>
                </a:spcAft>
                <a:buNone/>
              </a:pPr>
              <a:r>
                <a:rPr lang="en-US" sz="2672">
                  <a:solidFill>
                    <a:srgbClr val="293D2F"/>
                  </a:solidFill>
                  <a:latin typeface="Lato"/>
                  <a:ea typeface="Lato"/>
                  <a:cs typeface="Lato"/>
                  <a:sym typeface="Lato"/>
                </a:rPr>
                <a:t>Código</a:t>
              </a:r>
              <a:r>
                <a:rPr lang="en-US" sz="2672">
                  <a:solidFill>
                    <a:srgbClr val="293D2F"/>
                  </a:solidFill>
                  <a:latin typeface="Lato"/>
                  <a:ea typeface="Lato"/>
                  <a:cs typeface="Lato"/>
                  <a:sym typeface="Lato"/>
                </a:rPr>
                <a:t> Libre</a:t>
              </a:r>
              <a:endParaRPr/>
            </a:p>
          </p:txBody>
        </p:sp>
        <p:sp>
          <p:nvSpPr>
            <p:cNvPr id="640" name="Google Shape;640;p47"/>
            <p:cNvSpPr txBox="1"/>
            <p:nvPr/>
          </p:nvSpPr>
          <p:spPr>
            <a:xfrm>
              <a:off x="-677927" y="6541107"/>
              <a:ext cx="2727300" cy="735000"/>
            </a:xfrm>
            <a:prstGeom prst="rect">
              <a:avLst/>
            </a:prstGeom>
            <a:noFill/>
            <a:ln>
              <a:noFill/>
            </a:ln>
          </p:spPr>
          <p:txBody>
            <a:bodyPr anchorCtr="0" anchor="t" bIns="0" lIns="0" spcFirstLastPara="1" rIns="0" wrap="square" tIns="0">
              <a:spAutoFit/>
            </a:bodyPr>
            <a:lstStyle/>
            <a:p>
              <a:pPr indent="0" lvl="0" marL="0" marR="0" rtl="0" algn="r">
                <a:lnSpc>
                  <a:spcPct val="140007"/>
                </a:lnSpc>
                <a:spcBef>
                  <a:spcPts val="0"/>
                </a:spcBef>
                <a:spcAft>
                  <a:spcPts val="0"/>
                </a:spcAft>
                <a:buNone/>
              </a:pPr>
              <a:r>
                <a:rPr lang="en-US" sz="2672">
                  <a:solidFill>
                    <a:srgbClr val="293D2F"/>
                  </a:solidFill>
                  <a:latin typeface="Lato"/>
                  <a:ea typeface="Lato"/>
                  <a:cs typeface="Lato"/>
                  <a:sym typeface="Lato"/>
                </a:rPr>
                <a:t>Escalable</a:t>
              </a:r>
              <a:endParaRPr/>
            </a:p>
          </p:txBody>
        </p:sp>
        <p:grpSp>
          <p:nvGrpSpPr>
            <p:cNvPr id="641" name="Google Shape;641;p47"/>
            <p:cNvGrpSpPr/>
            <p:nvPr/>
          </p:nvGrpSpPr>
          <p:grpSpPr>
            <a:xfrm>
              <a:off x="3121442" y="260220"/>
              <a:ext cx="8742458" cy="11003591"/>
              <a:chOff x="2108835" y="-6350"/>
              <a:chExt cx="8178165" cy="10293350"/>
            </a:xfrm>
          </p:grpSpPr>
          <p:sp>
            <p:nvSpPr>
              <p:cNvPr id="642" name="Google Shape;642;p47"/>
              <p:cNvSpPr/>
              <p:nvPr/>
            </p:nvSpPr>
            <p:spPr>
              <a:xfrm>
                <a:off x="2108835" y="6165850"/>
                <a:ext cx="1851660" cy="4121150"/>
              </a:xfrm>
              <a:custGeom>
                <a:rect b="b" l="l" r="r" t="t"/>
                <a:pathLst>
                  <a:path extrusionOk="0" h="4121150" w="1851660">
                    <a:moveTo>
                      <a:pt x="0" y="4121150"/>
                    </a:moveTo>
                    <a:lnTo>
                      <a:pt x="0" y="148133"/>
                    </a:lnTo>
                    <a:cubicBezTo>
                      <a:pt x="0" y="108846"/>
                      <a:pt x="15607" y="71167"/>
                      <a:pt x="43387" y="43387"/>
                    </a:cubicBezTo>
                    <a:cubicBezTo>
                      <a:pt x="71167" y="15607"/>
                      <a:pt x="108846" y="0"/>
                      <a:pt x="148133" y="0"/>
                    </a:cubicBezTo>
                    <a:lnTo>
                      <a:pt x="1703527" y="0"/>
                    </a:lnTo>
                    <a:cubicBezTo>
                      <a:pt x="1742814" y="0"/>
                      <a:pt x="1780493" y="15607"/>
                      <a:pt x="1808273" y="43387"/>
                    </a:cubicBezTo>
                    <a:cubicBezTo>
                      <a:pt x="1836053" y="71167"/>
                      <a:pt x="1851660" y="108846"/>
                      <a:pt x="1851660" y="148133"/>
                    </a:cubicBezTo>
                    <a:lnTo>
                      <a:pt x="1851660" y="4121150"/>
                    </a:lnTo>
                    <a:close/>
                  </a:path>
                </a:pathLst>
              </a:custGeom>
              <a:solidFill>
                <a:srgbClr val="9EDD6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43" name="Google Shape;643;p47"/>
              <p:cNvSpPr/>
              <p:nvPr/>
            </p:nvSpPr>
            <p:spPr>
              <a:xfrm>
                <a:off x="4217670" y="4108450"/>
                <a:ext cx="1851660" cy="6178550"/>
              </a:xfrm>
              <a:custGeom>
                <a:rect b="b" l="l" r="r" t="t"/>
                <a:pathLst>
                  <a:path extrusionOk="0" h="6178550" w="1851660">
                    <a:moveTo>
                      <a:pt x="0" y="6178550"/>
                    </a:moveTo>
                    <a:lnTo>
                      <a:pt x="0" y="148133"/>
                    </a:lnTo>
                    <a:cubicBezTo>
                      <a:pt x="0" y="108846"/>
                      <a:pt x="15607" y="71167"/>
                      <a:pt x="43387" y="43387"/>
                    </a:cubicBezTo>
                    <a:cubicBezTo>
                      <a:pt x="71167" y="15607"/>
                      <a:pt x="108846" y="0"/>
                      <a:pt x="148133" y="0"/>
                    </a:cubicBezTo>
                    <a:lnTo>
                      <a:pt x="1703527" y="0"/>
                    </a:lnTo>
                    <a:cubicBezTo>
                      <a:pt x="1742814" y="0"/>
                      <a:pt x="1780493" y="15607"/>
                      <a:pt x="1808273" y="43387"/>
                    </a:cubicBezTo>
                    <a:cubicBezTo>
                      <a:pt x="1836053" y="71167"/>
                      <a:pt x="1851660" y="108846"/>
                      <a:pt x="1851660" y="148133"/>
                    </a:cubicBezTo>
                    <a:lnTo>
                      <a:pt x="1851660" y="6178550"/>
                    </a:lnTo>
                    <a:close/>
                  </a:path>
                </a:pathLst>
              </a:custGeom>
              <a:solidFill>
                <a:srgbClr val="9EDD6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44" name="Google Shape;644;p47"/>
              <p:cNvSpPr/>
              <p:nvPr/>
            </p:nvSpPr>
            <p:spPr>
              <a:xfrm>
                <a:off x="6326505" y="2051050"/>
                <a:ext cx="1851660" cy="8235950"/>
              </a:xfrm>
              <a:custGeom>
                <a:rect b="b" l="l" r="r" t="t"/>
                <a:pathLst>
                  <a:path extrusionOk="0" h="8235950" w="1851660">
                    <a:moveTo>
                      <a:pt x="0" y="8235950"/>
                    </a:moveTo>
                    <a:lnTo>
                      <a:pt x="0" y="148133"/>
                    </a:lnTo>
                    <a:cubicBezTo>
                      <a:pt x="0" y="108845"/>
                      <a:pt x="15607" y="71167"/>
                      <a:pt x="43387" y="43387"/>
                    </a:cubicBezTo>
                    <a:cubicBezTo>
                      <a:pt x="71167" y="15607"/>
                      <a:pt x="108846" y="0"/>
                      <a:pt x="148133" y="0"/>
                    </a:cubicBezTo>
                    <a:lnTo>
                      <a:pt x="1703527" y="0"/>
                    </a:lnTo>
                    <a:cubicBezTo>
                      <a:pt x="1742815" y="0"/>
                      <a:pt x="1780492" y="15607"/>
                      <a:pt x="1808273" y="43387"/>
                    </a:cubicBezTo>
                    <a:cubicBezTo>
                      <a:pt x="1836053" y="71167"/>
                      <a:pt x="1851660" y="108845"/>
                      <a:pt x="1851660" y="148133"/>
                    </a:cubicBezTo>
                    <a:lnTo>
                      <a:pt x="1851660" y="8235950"/>
                    </a:lnTo>
                    <a:close/>
                  </a:path>
                </a:pathLst>
              </a:custGeom>
              <a:solidFill>
                <a:srgbClr val="9EDD6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45" name="Google Shape;645;p47"/>
              <p:cNvSpPr/>
              <p:nvPr/>
            </p:nvSpPr>
            <p:spPr>
              <a:xfrm>
                <a:off x="8435340" y="-6350"/>
                <a:ext cx="1851660" cy="10293350"/>
              </a:xfrm>
              <a:custGeom>
                <a:rect b="b" l="l" r="r" t="t"/>
                <a:pathLst>
                  <a:path extrusionOk="0" h="10293350" w="1851660">
                    <a:moveTo>
                      <a:pt x="0" y="10293350"/>
                    </a:moveTo>
                    <a:lnTo>
                      <a:pt x="0" y="148133"/>
                    </a:lnTo>
                    <a:cubicBezTo>
                      <a:pt x="0" y="108846"/>
                      <a:pt x="15607" y="71167"/>
                      <a:pt x="43387" y="43387"/>
                    </a:cubicBezTo>
                    <a:cubicBezTo>
                      <a:pt x="71168" y="15607"/>
                      <a:pt x="108845" y="0"/>
                      <a:pt x="148133" y="0"/>
                    </a:cubicBezTo>
                    <a:lnTo>
                      <a:pt x="1703527" y="0"/>
                    </a:lnTo>
                    <a:cubicBezTo>
                      <a:pt x="1742815" y="0"/>
                      <a:pt x="1780492" y="15607"/>
                      <a:pt x="1808273" y="43387"/>
                    </a:cubicBezTo>
                    <a:cubicBezTo>
                      <a:pt x="1836053" y="71167"/>
                      <a:pt x="1851660" y="108846"/>
                      <a:pt x="1851660" y="148133"/>
                    </a:cubicBezTo>
                    <a:lnTo>
                      <a:pt x="1851660" y="10293350"/>
                    </a:lnTo>
                    <a:close/>
                  </a:path>
                </a:pathLst>
              </a:custGeom>
              <a:solidFill>
                <a:srgbClr val="9EDD6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46" name="Google Shape;646;p47"/>
              <p:cNvSpPr/>
              <p:nvPr/>
            </p:nvSpPr>
            <p:spPr>
              <a:xfrm>
                <a:off x="2108835" y="6990080"/>
                <a:ext cx="1851660" cy="3296920"/>
              </a:xfrm>
              <a:custGeom>
                <a:rect b="b" l="l" r="r" t="t"/>
                <a:pathLst>
                  <a:path extrusionOk="0" h="3296920" w="1851660">
                    <a:moveTo>
                      <a:pt x="0" y="0"/>
                    </a:moveTo>
                    <a:lnTo>
                      <a:pt x="1851660" y="0"/>
                    </a:lnTo>
                    <a:lnTo>
                      <a:pt x="1851660" y="3296920"/>
                    </a:lnTo>
                    <a:lnTo>
                      <a:pt x="0" y="3296920"/>
                    </a:lnTo>
                    <a:close/>
                  </a:path>
                </a:pathLst>
              </a:custGeom>
              <a:solidFill>
                <a:srgbClr val="336430"/>
              </a:solidFill>
              <a:ln>
                <a:noFill/>
              </a:ln>
            </p:spPr>
          </p:sp>
          <p:sp>
            <p:nvSpPr>
              <p:cNvPr id="647" name="Google Shape;647;p47"/>
              <p:cNvSpPr/>
              <p:nvPr/>
            </p:nvSpPr>
            <p:spPr>
              <a:xfrm>
                <a:off x="4217670" y="5138208"/>
                <a:ext cx="1851660" cy="5148792"/>
              </a:xfrm>
              <a:custGeom>
                <a:rect b="b" l="l" r="r" t="t"/>
                <a:pathLst>
                  <a:path extrusionOk="0" h="5148792" w="1851660">
                    <a:moveTo>
                      <a:pt x="0" y="0"/>
                    </a:moveTo>
                    <a:lnTo>
                      <a:pt x="1851660" y="0"/>
                    </a:lnTo>
                    <a:lnTo>
                      <a:pt x="1851660" y="5148792"/>
                    </a:lnTo>
                    <a:lnTo>
                      <a:pt x="0" y="5148792"/>
                    </a:lnTo>
                    <a:close/>
                  </a:path>
                </a:pathLst>
              </a:custGeom>
              <a:solidFill>
                <a:srgbClr val="336430"/>
              </a:solidFill>
              <a:ln>
                <a:noFill/>
              </a:ln>
            </p:spPr>
          </p:sp>
          <p:sp>
            <p:nvSpPr>
              <p:cNvPr id="648" name="Google Shape;648;p47"/>
              <p:cNvSpPr/>
              <p:nvPr/>
            </p:nvSpPr>
            <p:spPr>
              <a:xfrm>
                <a:off x="6326505" y="3698240"/>
                <a:ext cx="1851660" cy="6588760"/>
              </a:xfrm>
              <a:custGeom>
                <a:rect b="b" l="l" r="r" t="t"/>
                <a:pathLst>
                  <a:path extrusionOk="0" h="6588760" w="1851660">
                    <a:moveTo>
                      <a:pt x="0" y="0"/>
                    </a:moveTo>
                    <a:lnTo>
                      <a:pt x="1851660" y="0"/>
                    </a:lnTo>
                    <a:lnTo>
                      <a:pt x="1851660" y="6588760"/>
                    </a:lnTo>
                    <a:lnTo>
                      <a:pt x="0" y="6588760"/>
                    </a:lnTo>
                    <a:close/>
                  </a:path>
                </a:pathLst>
              </a:custGeom>
              <a:solidFill>
                <a:srgbClr val="336430"/>
              </a:solidFill>
              <a:ln>
                <a:noFill/>
              </a:ln>
            </p:spPr>
          </p:sp>
          <p:sp>
            <p:nvSpPr>
              <p:cNvPr id="649" name="Google Shape;649;p47"/>
              <p:cNvSpPr/>
              <p:nvPr/>
            </p:nvSpPr>
            <p:spPr>
              <a:xfrm>
                <a:off x="8435340" y="1640586"/>
                <a:ext cx="1851660" cy="8646414"/>
              </a:xfrm>
              <a:custGeom>
                <a:rect b="b" l="l" r="r" t="t"/>
                <a:pathLst>
                  <a:path extrusionOk="0" h="8646414" w="1851660">
                    <a:moveTo>
                      <a:pt x="0" y="0"/>
                    </a:moveTo>
                    <a:lnTo>
                      <a:pt x="1851660" y="0"/>
                    </a:lnTo>
                    <a:lnTo>
                      <a:pt x="1851660" y="8646414"/>
                    </a:lnTo>
                    <a:lnTo>
                      <a:pt x="0" y="8646414"/>
                    </a:lnTo>
                    <a:close/>
                  </a:path>
                </a:pathLst>
              </a:custGeom>
              <a:solidFill>
                <a:srgbClr val="336430"/>
              </a:solidFill>
              <a:ln>
                <a:noFill/>
              </a:ln>
            </p:spPr>
          </p:sp>
          <p:sp>
            <p:nvSpPr>
              <p:cNvPr id="650" name="Google Shape;650;p47"/>
              <p:cNvSpPr/>
              <p:nvPr/>
            </p:nvSpPr>
            <p:spPr>
              <a:xfrm>
                <a:off x="2108835" y="8638540"/>
                <a:ext cx="1851660" cy="1648460"/>
              </a:xfrm>
              <a:custGeom>
                <a:rect b="b" l="l" r="r" t="t"/>
                <a:pathLst>
                  <a:path extrusionOk="0" h="1648460" w="1851660">
                    <a:moveTo>
                      <a:pt x="0" y="0"/>
                    </a:moveTo>
                    <a:lnTo>
                      <a:pt x="1851660" y="0"/>
                    </a:lnTo>
                    <a:lnTo>
                      <a:pt x="1851660" y="1648460"/>
                    </a:lnTo>
                    <a:lnTo>
                      <a:pt x="0" y="1648460"/>
                    </a:lnTo>
                    <a:close/>
                  </a:path>
                </a:pathLst>
              </a:custGeom>
              <a:solidFill>
                <a:srgbClr val="293D2F"/>
              </a:solidFill>
              <a:ln>
                <a:noFill/>
              </a:ln>
            </p:spPr>
          </p:sp>
          <p:sp>
            <p:nvSpPr>
              <p:cNvPr id="651" name="Google Shape;651;p47"/>
              <p:cNvSpPr/>
              <p:nvPr/>
            </p:nvSpPr>
            <p:spPr>
              <a:xfrm>
                <a:off x="4217670" y="7197725"/>
                <a:ext cx="1851660" cy="3089275"/>
              </a:xfrm>
              <a:custGeom>
                <a:rect b="b" l="l" r="r" t="t"/>
                <a:pathLst>
                  <a:path extrusionOk="0" h="3089275" w="1851660">
                    <a:moveTo>
                      <a:pt x="0" y="0"/>
                    </a:moveTo>
                    <a:lnTo>
                      <a:pt x="1851660" y="0"/>
                    </a:lnTo>
                    <a:lnTo>
                      <a:pt x="1851660" y="3089275"/>
                    </a:lnTo>
                    <a:lnTo>
                      <a:pt x="0" y="3089275"/>
                    </a:lnTo>
                    <a:close/>
                  </a:path>
                </a:pathLst>
              </a:custGeom>
              <a:solidFill>
                <a:srgbClr val="293D2F"/>
              </a:solidFill>
              <a:ln>
                <a:noFill/>
              </a:ln>
            </p:spPr>
          </p:sp>
          <p:sp>
            <p:nvSpPr>
              <p:cNvPr id="652" name="Google Shape;652;p47"/>
              <p:cNvSpPr/>
              <p:nvPr/>
            </p:nvSpPr>
            <p:spPr>
              <a:xfrm>
                <a:off x="6326505" y="6580822"/>
                <a:ext cx="1851660" cy="3706178"/>
              </a:xfrm>
              <a:custGeom>
                <a:rect b="b" l="l" r="r" t="t"/>
                <a:pathLst>
                  <a:path extrusionOk="0" h="3706178" w="1851660">
                    <a:moveTo>
                      <a:pt x="0" y="0"/>
                    </a:moveTo>
                    <a:lnTo>
                      <a:pt x="1851660" y="0"/>
                    </a:lnTo>
                    <a:lnTo>
                      <a:pt x="1851660" y="3706178"/>
                    </a:lnTo>
                    <a:lnTo>
                      <a:pt x="0" y="3706178"/>
                    </a:lnTo>
                    <a:close/>
                  </a:path>
                </a:pathLst>
              </a:custGeom>
              <a:solidFill>
                <a:srgbClr val="293D2F"/>
              </a:solidFill>
              <a:ln>
                <a:noFill/>
              </a:ln>
            </p:spPr>
          </p:sp>
          <p:sp>
            <p:nvSpPr>
              <p:cNvPr id="653" name="Google Shape;653;p47"/>
              <p:cNvSpPr/>
              <p:nvPr/>
            </p:nvSpPr>
            <p:spPr>
              <a:xfrm>
                <a:off x="8435340" y="5757926"/>
                <a:ext cx="1851660" cy="4529074"/>
              </a:xfrm>
              <a:custGeom>
                <a:rect b="b" l="l" r="r" t="t"/>
                <a:pathLst>
                  <a:path extrusionOk="0" h="4529074" w="1851660">
                    <a:moveTo>
                      <a:pt x="0" y="0"/>
                    </a:moveTo>
                    <a:lnTo>
                      <a:pt x="1851660" y="0"/>
                    </a:lnTo>
                    <a:lnTo>
                      <a:pt x="1851660" y="4529074"/>
                    </a:lnTo>
                    <a:lnTo>
                      <a:pt x="0" y="4529074"/>
                    </a:lnTo>
                    <a:close/>
                  </a:path>
                </a:pathLst>
              </a:custGeom>
              <a:solidFill>
                <a:srgbClr val="293D2F"/>
              </a:solidFill>
              <a:ln>
                <a:noFill/>
              </a:ln>
            </p:spPr>
          </p:sp>
        </p:grpSp>
      </p:grpSp>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2"/>
        </a:solidFill>
      </p:bgPr>
    </p:bg>
    <p:spTree>
      <p:nvGrpSpPr>
        <p:cNvPr id="657" name="Shape 657"/>
        <p:cNvGrpSpPr/>
        <p:nvPr/>
      </p:nvGrpSpPr>
      <p:grpSpPr>
        <a:xfrm>
          <a:off x="0" y="0"/>
          <a:ext cx="0" cy="0"/>
          <a:chOff x="0" y="0"/>
          <a:chExt cx="0" cy="0"/>
        </a:xfrm>
      </p:grpSpPr>
      <p:grpSp>
        <p:nvGrpSpPr>
          <p:cNvPr id="658" name="Google Shape;658;p48"/>
          <p:cNvGrpSpPr/>
          <p:nvPr/>
        </p:nvGrpSpPr>
        <p:grpSpPr>
          <a:xfrm>
            <a:off x="14659781" y="4990087"/>
            <a:ext cx="4002832" cy="2881140"/>
            <a:chOff x="11394699" y="632695"/>
            <a:chExt cx="4949100" cy="3973987"/>
          </a:xfrm>
        </p:grpSpPr>
        <p:pic>
          <p:nvPicPr>
            <p:cNvPr id="659" name="Google Shape;659;p48"/>
            <p:cNvPicPr preferRelativeResize="0"/>
            <p:nvPr/>
          </p:nvPicPr>
          <p:blipFill>
            <a:blip r:embed="rId3">
              <a:alphaModFix/>
            </a:blip>
            <a:stretch>
              <a:fillRect/>
            </a:stretch>
          </p:blipFill>
          <p:spPr>
            <a:xfrm>
              <a:off x="12917117" y="632695"/>
              <a:ext cx="1789380" cy="1905000"/>
            </a:xfrm>
            <a:prstGeom prst="rect">
              <a:avLst/>
            </a:prstGeom>
            <a:noFill/>
            <a:ln>
              <a:noFill/>
            </a:ln>
          </p:spPr>
        </p:pic>
        <p:sp>
          <p:nvSpPr>
            <p:cNvPr id="660" name="Google Shape;660;p48"/>
            <p:cNvSpPr txBox="1"/>
            <p:nvPr/>
          </p:nvSpPr>
          <p:spPr>
            <a:xfrm>
              <a:off x="11394699" y="2832482"/>
              <a:ext cx="4949100" cy="1774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5000">
                  <a:solidFill>
                    <a:schemeClr val="dk1"/>
                  </a:solidFill>
                  <a:latin typeface="Open Sans"/>
                  <a:ea typeface="Open Sans"/>
                  <a:cs typeface="Open Sans"/>
                  <a:sym typeface="Open Sans"/>
                </a:rPr>
                <a:t>NG-ZORRO</a:t>
              </a:r>
              <a:endParaRPr sz="5000">
                <a:solidFill>
                  <a:schemeClr val="dk1"/>
                </a:solidFill>
                <a:latin typeface="Open Sans"/>
                <a:ea typeface="Open Sans"/>
                <a:cs typeface="Open Sans"/>
                <a:sym typeface="Open Sans"/>
              </a:endParaRPr>
            </a:p>
          </p:txBody>
        </p:sp>
      </p:grpSp>
      <p:grpSp>
        <p:nvGrpSpPr>
          <p:cNvPr id="661" name="Google Shape;661;p48"/>
          <p:cNvGrpSpPr/>
          <p:nvPr/>
        </p:nvGrpSpPr>
        <p:grpSpPr>
          <a:xfrm>
            <a:off x="9944659" y="840625"/>
            <a:ext cx="4468115" cy="8885844"/>
            <a:chOff x="12748050" y="0"/>
            <a:chExt cx="5353600" cy="10414725"/>
          </a:xfrm>
        </p:grpSpPr>
        <p:pic>
          <p:nvPicPr>
            <p:cNvPr id="662" name="Google Shape;662;p48"/>
            <p:cNvPicPr preferRelativeResize="0"/>
            <p:nvPr/>
          </p:nvPicPr>
          <p:blipFill>
            <a:blip r:embed="rId4">
              <a:alphaModFix/>
            </a:blip>
            <a:stretch>
              <a:fillRect/>
            </a:stretch>
          </p:blipFill>
          <p:spPr>
            <a:xfrm>
              <a:off x="12748050" y="0"/>
              <a:ext cx="5353600" cy="5353600"/>
            </a:xfrm>
            <a:prstGeom prst="rect">
              <a:avLst/>
            </a:prstGeom>
            <a:noFill/>
            <a:ln>
              <a:noFill/>
            </a:ln>
          </p:spPr>
        </p:pic>
        <p:pic>
          <p:nvPicPr>
            <p:cNvPr id="663" name="Google Shape;663;p48"/>
            <p:cNvPicPr preferRelativeResize="0"/>
            <p:nvPr/>
          </p:nvPicPr>
          <p:blipFill>
            <a:blip r:embed="rId5">
              <a:alphaModFix/>
            </a:blip>
            <a:stretch>
              <a:fillRect/>
            </a:stretch>
          </p:blipFill>
          <p:spPr>
            <a:xfrm>
              <a:off x="12894288" y="5353600"/>
              <a:ext cx="5061125" cy="5061125"/>
            </a:xfrm>
            <a:prstGeom prst="rect">
              <a:avLst/>
            </a:prstGeom>
            <a:noFill/>
            <a:ln>
              <a:noFill/>
            </a:ln>
          </p:spPr>
        </p:pic>
      </p:grpSp>
      <p:pic>
        <p:nvPicPr>
          <p:cNvPr id="664" name="Google Shape;664;p48"/>
          <p:cNvPicPr preferRelativeResize="0"/>
          <p:nvPr/>
        </p:nvPicPr>
        <p:blipFill>
          <a:blip r:embed="rId6">
            <a:alphaModFix/>
          </a:blip>
          <a:stretch>
            <a:fillRect/>
          </a:stretch>
        </p:blipFill>
        <p:spPr>
          <a:xfrm>
            <a:off x="1319600" y="3753869"/>
            <a:ext cx="5353600" cy="5353582"/>
          </a:xfrm>
          <a:prstGeom prst="rect">
            <a:avLst/>
          </a:prstGeom>
          <a:noFill/>
          <a:ln>
            <a:noFill/>
          </a:ln>
        </p:spPr>
      </p:pic>
      <p:pic>
        <p:nvPicPr>
          <p:cNvPr id="665" name="Google Shape;665;p48"/>
          <p:cNvPicPr preferRelativeResize="0"/>
          <p:nvPr/>
        </p:nvPicPr>
        <p:blipFill>
          <a:blip r:embed="rId7">
            <a:alphaModFix/>
          </a:blip>
          <a:stretch>
            <a:fillRect/>
          </a:stretch>
        </p:blipFill>
        <p:spPr>
          <a:xfrm>
            <a:off x="2277850" y="1526726"/>
            <a:ext cx="3238500" cy="1666875"/>
          </a:xfrm>
          <a:prstGeom prst="rect">
            <a:avLst/>
          </a:prstGeom>
          <a:noFill/>
          <a:ln>
            <a:noFill/>
          </a:ln>
        </p:spPr>
      </p:pic>
      <p:cxnSp>
        <p:nvCxnSpPr>
          <p:cNvPr id="666" name="Google Shape;666;p48"/>
          <p:cNvCxnSpPr/>
          <p:nvPr/>
        </p:nvCxnSpPr>
        <p:spPr>
          <a:xfrm>
            <a:off x="7143325" y="5571475"/>
            <a:ext cx="2381100" cy="1027200"/>
          </a:xfrm>
          <a:prstGeom prst="straightConnector1">
            <a:avLst/>
          </a:prstGeom>
          <a:noFill/>
          <a:ln cap="flat" cmpd="sng" w="76200">
            <a:solidFill>
              <a:schemeClr val="accent2"/>
            </a:solidFill>
            <a:prstDash val="solid"/>
            <a:round/>
            <a:headEnd len="med" w="med" type="none"/>
            <a:tailEnd len="med" w="med" type="triangle"/>
          </a:ln>
        </p:spPr>
      </p:cxnSp>
      <p:cxnSp>
        <p:nvCxnSpPr>
          <p:cNvPr id="667" name="Google Shape;667;p48"/>
          <p:cNvCxnSpPr/>
          <p:nvPr/>
        </p:nvCxnSpPr>
        <p:spPr>
          <a:xfrm flipH="1" rot="10800000">
            <a:off x="7143325" y="4404250"/>
            <a:ext cx="2287800" cy="1039500"/>
          </a:xfrm>
          <a:prstGeom prst="straightConnector1">
            <a:avLst/>
          </a:prstGeom>
          <a:noFill/>
          <a:ln cap="flat" cmpd="sng" w="76200">
            <a:solidFill>
              <a:schemeClr val="accent2"/>
            </a:solidFill>
            <a:prstDash val="solid"/>
            <a:round/>
            <a:headEnd len="med" w="med" type="none"/>
            <a:tailEnd len="med" w="med" type="triangle"/>
          </a:ln>
        </p:spPr>
      </p:cxnSp>
      <p:pic>
        <p:nvPicPr>
          <p:cNvPr id="668" name="Google Shape;668;p48"/>
          <p:cNvPicPr preferRelativeResize="0"/>
          <p:nvPr/>
        </p:nvPicPr>
        <p:blipFill>
          <a:blip r:embed="rId8">
            <a:alphaModFix/>
          </a:blip>
          <a:stretch>
            <a:fillRect/>
          </a:stretch>
        </p:blipFill>
        <p:spPr>
          <a:xfrm>
            <a:off x="14501326" y="2010261"/>
            <a:ext cx="3786675" cy="1183339"/>
          </a:xfrm>
          <a:prstGeom prst="rect">
            <a:avLst/>
          </a:prstGeom>
          <a:noFill/>
          <a:ln>
            <a:noFill/>
          </a:ln>
        </p:spPr>
      </p:pic>
      <p:pic>
        <p:nvPicPr>
          <p:cNvPr id="669" name="Google Shape;669;p48"/>
          <p:cNvPicPr preferRelativeResize="0"/>
          <p:nvPr/>
        </p:nvPicPr>
        <p:blipFill rotWithShape="1">
          <a:blip r:embed="rId9">
            <a:alphaModFix amt="20000"/>
          </a:blip>
          <a:srcRect b="0" l="0" r="0" t="0"/>
          <a:stretch/>
        </p:blipFill>
        <p:spPr>
          <a:xfrm>
            <a:off x="-3465316" y="-1"/>
            <a:ext cx="12646291" cy="11555548"/>
          </a:xfrm>
          <a:prstGeom prst="rect">
            <a:avLst/>
          </a:prstGeom>
          <a:noFill/>
          <a:ln>
            <a:noFill/>
          </a:ln>
        </p:spPr>
      </p:pic>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EDECEC"/>
        </a:solidFill>
      </p:bgPr>
    </p:bg>
    <p:spTree>
      <p:nvGrpSpPr>
        <p:cNvPr id="673" name="Shape 673"/>
        <p:cNvGrpSpPr/>
        <p:nvPr/>
      </p:nvGrpSpPr>
      <p:grpSpPr>
        <a:xfrm>
          <a:off x="0" y="0"/>
          <a:ext cx="0" cy="0"/>
          <a:chOff x="0" y="0"/>
          <a:chExt cx="0" cy="0"/>
        </a:xfrm>
      </p:grpSpPr>
      <p:pic>
        <p:nvPicPr>
          <p:cNvPr id="674" name="Google Shape;674;p49"/>
          <p:cNvPicPr preferRelativeResize="0"/>
          <p:nvPr/>
        </p:nvPicPr>
        <p:blipFill rotWithShape="1">
          <a:blip r:embed="rId3">
            <a:alphaModFix amt="20000"/>
          </a:blip>
          <a:srcRect b="0" l="0" r="0" t="0"/>
          <a:stretch/>
        </p:blipFill>
        <p:spPr>
          <a:xfrm>
            <a:off x="11552609" y="-788026"/>
            <a:ext cx="12646291" cy="11555548"/>
          </a:xfrm>
          <a:prstGeom prst="rect">
            <a:avLst/>
          </a:prstGeom>
          <a:noFill/>
          <a:ln>
            <a:noFill/>
          </a:ln>
        </p:spPr>
      </p:pic>
      <p:sp>
        <p:nvSpPr>
          <p:cNvPr id="675" name="Google Shape;675;p49"/>
          <p:cNvSpPr txBox="1"/>
          <p:nvPr/>
        </p:nvSpPr>
        <p:spPr>
          <a:xfrm>
            <a:off x="9377963" y="4585760"/>
            <a:ext cx="5492700" cy="384600"/>
          </a:xfrm>
          <a:prstGeom prst="rect">
            <a:avLst/>
          </a:prstGeom>
          <a:noFill/>
          <a:ln>
            <a:noFill/>
          </a:ln>
        </p:spPr>
        <p:txBody>
          <a:bodyPr anchorCtr="0" anchor="t" bIns="0" lIns="0" spcFirstLastPara="1" rIns="0" wrap="square" tIns="0">
            <a:spAutoFit/>
          </a:bodyPr>
          <a:lstStyle/>
          <a:p>
            <a:pPr indent="-387286" lvl="0" marL="457200" marR="0" rtl="0" algn="l">
              <a:lnSpc>
                <a:spcPct val="140016"/>
              </a:lnSpc>
              <a:spcBef>
                <a:spcPts val="0"/>
              </a:spcBef>
              <a:spcAft>
                <a:spcPts val="0"/>
              </a:spcAft>
              <a:buClr>
                <a:srgbClr val="336430"/>
              </a:buClr>
              <a:buSzPts val="2499"/>
              <a:buFont typeface="Lato"/>
              <a:buChar char="●"/>
            </a:pPr>
            <a:r>
              <a:rPr b="1" lang="en-US" sz="2499">
                <a:solidFill>
                  <a:srgbClr val="336430"/>
                </a:solidFill>
                <a:latin typeface="Lato"/>
                <a:ea typeface="Lato"/>
                <a:cs typeface="Lato"/>
                <a:sym typeface="Lato"/>
              </a:rPr>
              <a:t>ULTIMA</a:t>
            </a:r>
            <a:r>
              <a:rPr b="1" lang="en-US" sz="2499">
                <a:solidFill>
                  <a:srgbClr val="336430"/>
                </a:solidFill>
                <a:latin typeface="Lato"/>
                <a:ea typeface="Lato"/>
                <a:cs typeface="Lato"/>
                <a:sym typeface="Lato"/>
              </a:rPr>
              <a:t> ETAPA.</a:t>
            </a:r>
            <a:endParaRPr/>
          </a:p>
        </p:txBody>
      </p:sp>
      <p:sp>
        <p:nvSpPr>
          <p:cNvPr id="676" name="Google Shape;676;p49"/>
          <p:cNvSpPr txBox="1"/>
          <p:nvPr/>
        </p:nvSpPr>
        <p:spPr>
          <a:xfrm>
            <a:off x="9435813" y="6186618"/>
            <a:ext cx="6615600" cy="369300"/>
          </a:xfrm>
          <a:prstGeom prst="rect">
            <a:avLst/>
          </a:prstGeom>
          <a:noFill/>
          <a:ln>
            <a:noFill/>
          </a:ln>
        </p:spPr>
        <p:txBody>
          <a:bodyPr anchorCtr="0" anchor="t" bIns="0" lIns="0" spcFirstLastPara="1" rIns="0" wrap="square" tIns="0">
            <a:spAutoFit/>
          </a:bodyPr>
          <a:lstStyle/>
          <a:p>
            <a:pPr indent="0" lvl="0" marL="0" marR="0" rtl="0" algn="l">
              <a:lnSpc>
                <a:spcPct val="139958"/>
              </a:lnSpc>
              <a:spcBef>
                <a:spcPts val="0"/>
              </a:spcBef>
              <a:spcAft>
                <a:spcPts val="0"/>
              </a:spcAft>
              <a:buNone/>
            </a:pPr>
            <a:r>
              <a:rPr lang="en-US" sz="2400">
                <a:solidFill>
                  <a:srgbClr val="293D2F"/>
                </a:solidFill>
                <a:latin typeface="Lato"/>
                <a:ea typeface="Lato"/>
                <a:cs typeface="Lato"/>
                <a:sym typeface="Lato"/>
              </a:rPr>
              <a:t>Finalización del desarrollo del sistema.</a:t>
            </a:r>
            <a:endParaRPr/>
          </a:p>
        </p:txBody>
      </p:sp>
      <p:sp>
        <p:nvSpPr>
          <p:cNvPr id="677" name="Google Shape;677;p49"/>
          <p:cNvSpPr/>
          <p:nvPr/>
        </p:nvSpPr>
        <p:spPr>
          <a:xfrm>
            <a:off x="803696" y="4239235"/>
            <a:ext cx="7985125" cy="7986722"/>
          </a:xfrm>
          <a:custGeom>
            <a:rect b="b" l="l" r="r" t="t"/>
            <a:pathLst>
              <a:path extrusionOk="0" h="6351270" w="6350000">
                <a:moveTo>
                  <a:pt x="0" y="5955030"/>
                </a:moveTo>
                <a:lnTo>
                  <a:pt x="0" y="394970"/>
                </a:lnTo>
                <a:cubicBezTo>
                  <a:pt x="0" y="176530"/>
                  <a:pt x="176530" y="0"/>
                  <a:pt x="394970" y="0"/>
                </a:cubicBezTo>
                <a:lnTo>
                  <a:pt x="5956300" y="0"/>
                </a:lnTo>
                <a:cubicBezTo>
                  <a:pt x="6173470" y="0"/>
                  <a:pt x="6350000" y="176530"/>
                  <a:pt x="6350000" y="394970"/>
                </a:cubicBezTo>
                <a:cubicBezTo>
                  <a:pt x="6350000" y="394970"/>
                  <a:pt x="6350000" y="394970"/>
                  <a:pt x="6350000" y="394970"/>
                </a:cubicBezTo>
                <a:lnTo>
                  <a:pt x="6350000" y="5956300"/>
                </a:lnTo>
                <a:cubicBezTo>
                  <a:pt x="6350000" y="6174740"/>
                  <a:pt x="6173470" y="6351270"/>
                  <a:pt x="5955030" y="6351270"/>
                </a:cubicBezTo>
                <a:lnTo>
                  <a:pt x="5955030" y="6351270"/>
                </a:lnTo>
                <a:lnTo>
                  <a:pt x="394970" y="6351270"/>
                </a:lnTo>
                <a:cubicBezTo>
                  <a:pt x="176530" y="6350000"/>
                  <a:pt x="0" y="6173470"/>
                  <a:pt x="0" y="5955030"/>
                </a:cubicBezTo>
                <a:cubicBezTo>
                  <a:pt x="0" y="5955030"/>
                  <a:pt x="0" y="5955030"/>
                  <a:pt x="0" y="5955030"/>
                </a:cubicBezTo>
                <a:close/>
              </a:path>
            </a:pathLst>
          </a:custGeom>
          <a:blipFill rotWithShape="1">
            <a:blip r:embed="rId4">
              <a:alphaModFix/>
            </a:blip>
            <a:stretch>
              <a:fillRect b="0" l="-50308" r="-38537" t="-6208"/>
            </a:stretch>
          </a:blip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678" name="Google Shape;678;p49"/>
          <p:cNvGrpSpPr/>
          <p:nvPr/>
        </p:nvGrpSpPr>
        <p:grpSpPr>
          <a:xfrm rot="5400000">
            <a:off x="1649974" y="1222747"/>
            <a:ext cx="4622217" cy="4790833"/>
            <a:chOff x="0" y="-47625"/>
            <a:chExt cx="1217366" cy="1261775"/>
          </a:xfrm>
        </p:grpSpPr>
        <p:sp>
          <p:nvSpPr>
            <p:cNvPr id="679" name="Google Shape;679;p49"/>
            <p:cNvSpPr/>
            <p:nvPr/>
          </p:nvSpPr>
          <p:spPr>
            <a:xfrm>
              <a:off x="0" y="0"/>
              <a:ext cx="1217366" cy="1214150"/>
            </a:xfrm>
            <a:custGeom>
              <a:rect b="b" l="l" r="r" t="t"/>
              <a:pathLst>
                <a:path extrusionOk="0" h="1214150" w="1217366">
                  <a:moveTo>
                    <a:pt x="85422" y="0"/>
                  </a:moveTo>
                  <a:lnTo>
                    <a:pt x="1131944" y="0"/>
                  </a:lnTo>
                  <a:cubicBezTo>
                    <a:pt x="1154599" y="0"/>
                    <a:pt x="1176327" y="9000"/>
                    <a:pt x="1192347" y="25020"/>
                  </a:cubicBezTo>
                  <a:cubicBezTo>
                    <a:pt x="1208366" y="41039"/>
                    <a:pt x="1217366" y="62767"/>
                    <a:pt x="1217366" y="85422"/>
                  </a:cubicBezTo>
                  <a:lnTo>
                    <a:pt x="1217366" y="1128728"/>
                  </a:lnTo>
                  <a:cubicBezTo>
                    <a:pt x="1217366" y="1151383"/>
                    <a:pt x="1208366" y="1173111"/>
                    <a:pt x="1192347" y="1189130"/>
                  </a:cubicBezTo>
                  <a:cubicBezTo>
                    <a:pt x="1176327" y="1205150"/>
                    <a:pt x="1154599" y="1214150"/>
                    <a:pt x="1131944" y="1214150"/>
                  </a:cubicBezTo>
                  <a:lnTo>
                    <a:pt x="85422" y="1214150"/>
                  </a:lnTo>
                  <a:cubicBezTo>
                    <a:pt x="62767" y="1214150"/>
                    <a:pt x="41039" y="1205150"/>
                    <a:pt x="25020" y="1189130"/>
                  </a:cubicBezTo>
                  <a:cubicBezTo>
                    <a:pt x="9000" y="1173111"/>
                    <a:pt x="0" y="1151383"/>
                    <a:pt x="0" y="1128728"/>
                  </a:cubicBezTo>
                  <a:lnTo>
                    <a:pt x="0" y="85422"/>
                  </a:lnTo>
                  <a:cubicBezTo>
                    <a:pt x="0" y="62767"/>
                    <a:pt x="9000" y="41039"/>
                    <a:pt x="25020" y="25020"/>
                  </a:cubicBezTo>
                  <a:cubicBezTo>
                    <a:pt x="41039" y="9000"/>
                    <a:pt x="62767" y="0"/>
                    <a:pt x="85422" y="0"/>
                  </a:cubicBezTo>
                  <a:close/>
                </a:path>
              </a:pathLst>
            </a:custGeom>
            <a:solidFill>
              <a:srgbClr val="9EDD6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80" name="Google Shape;680;p49"/>
            <p:cNvSpPr txBox="1"/>
            <p:nvPr/>
          </p:nvSpPr>
          <p:spPr>
            <a:xfrm>
              <a:off x="0" y="-47625"/>
              <a:ext cx="812700" cy="860400"/>
            </a:xfrm>
            <a:prstGeom prst="rect">
              <a:avLst/>
            </a:prstGeom>
            <a:noFill/>
            <a:ln>
              <a:noFill/>
            </a:ln>
          </p:spPr>
          <p:txBody>
            <a:bodyPr anchorCtr="0" anchor="ctr" bIns="50800" lIns="50800" spcFirstLastPara="1" rIns="50800" wrap="square" tIns="50800">
              <a:noAutofit/>
            </a:bodyPr>
            <a:lstStyle/>
            <a:p>
              <a:pPr indent="0" lvl="0" marL="0" marR="0" rtl="0" algn="ctr">
                <a:lnSpc>
                  <a:spcPct val="186611"/>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681" name="Google Shape;681;p49"/>
          <p:cNvSpPr txBox="1"/>
          <p:nvPr/>
        </p:nvSpPr>
        <p:spPr>
          <a:xfrm>
            <a:off x="1709637" y="2043750"/>
            <a:ext cx="4310400" cy="2770500"/>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None/>
            </a:pPr>
            <a:r>
              <a:rPr lang="en-US" sz="9000">
                <a:solidFill>
                  <a:srgbClr val="293D2F"/>
                </a:solidFill>
                <a:latin typeface="Francois One"/>
                <a:ea typeface="Francois One"/>
                <a:cs typeface="Francois One"/>
                <a:sym typeface="Francois One"/>
              </a:rPr>
              <a:t>Sistema completo</a:t>
            </a:r>
            <a:endParaRPr sz="9000">
              <a:solidFill>
                <a:srgbClr val="293D2F"/>
              </a:solidFill>
              <a:latin typeface="Francois One"/>
              <a:ea typeface="Francois One"/>
              <a:cs typeface="Francois One"/>
              <a:sym typeface="Francois One"/>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681"/>
                                        </p:tgtEl>
                                        <p:attrNameLst>
                                          <p:attrName>style.visibility</p:attrName>
                                        </p:attrNameLst>
                                      </p:cBhvr>
                                      <p:to>
                                        <p:strVal val="visible"/>
                                      </p:to>
                                    </p:set>
                                    <p:animEffect filter="fade" transition="in">
                                      <p:cBhvr>
                                        <p:cTn dur="500"/>
                                        <p:tgtEl>
                                          <p:spTgt spid="681"/>
                                        </p:tgtEl>
                                      </p:cBhvr>
                                    </p:animEffect>
                                  </p:childTnLst>
                                </p:cTn>
                              </p:par>
                              <p:par>
                                <p:cTn fill="hold" nodeType="withEffect" presetClass="entr" presetID="10" presetSubtype="0">
                                  <p:stCondLst>
                                    <p:cond delay="0"/>
                                  </p:stCondLst>
                                  <p:childTnLst>
                                    <p:set>
                                      <p:cBhvr>
                                        <p:cTn dur="1" fill="hold">
                                          <p:stCondLst>
                                            <p:cond delay="0"/>
                                          </p:stCondLst>
                                        </p:cTn>
                                        <p:tgtEl>
                                          <p:spTgt spid="678"/>
                                        </p:tgtEl>
                                        <p:attrNameLst>
                                          <p:attrName>style.visibility</p:attrName>
                                        </p:attrNameLst>
                                      </p:cBhvr>
                                      <p:to>
                                        <p:strVal val="visible"/>
                                      </p:to>
                                    </p:set>
                                    <p:animEffect filter="fade" transition="in">
                                      <p:cBhvr>
                                        <p:cTn dur="500"/>
                                        <p:tgtEl>
                                          <p:spTgt spid="678"/>
                                        </p:tgtEl>
                                      </p:cBhvr>
                                    </p:animEffect>
                                  </p:childTnLst>
                                </p:cTn>
                              </p:par>
                              <p:par>
                                <p:cTn fill="hold" nodeType="withEffect" presetClass="entr" presetID="10" presetSubtype="0">
                                  <p:stCondLst>
                                    <p:cond delay="0"/>
                                  </p:stCondLst>
                                  <p:childTnLst>
                                    <p:set>
                                      <p:cBhvr>
                                        <p:cTn dur="1" fill="hold">
                                          <p:stCondLst>
                                            <p:cond delay="0"/>
                                          </p:stCondLst>
                                        </p:cTn>
                                        <p:tgtEl>
                                          <p:spTgt spid="675"/>
                                        </p:tgtEl>
                                        <p:attrNameLst>
                                          <p:attrName>style.visibility</p:attrName>
                                        </p:attrNameLst>
                                      </p:cBhvr>
                                      <p:to>
                                        <p:strVal val="visible"/>
                                      </p:to>
                                    </p:set>
                                    <p:animEffect filter="fade" transition="in">
                                      <p:cBhvr>
                                        <p:cTn dur="500"/>
                                        <p:tgtEl>
                                          <p:spTgt spid="675"/>
                                        </p:tgtEl>
                                      </p:cBhvr>
                                    </p:animEffect>
                                  </p:childTnLst>
                                </p:cTn>
                              </p:par>
                              <p:par>
                                <p:cTn fill="hold" nodeType="withEffect" presetClass="entr" presetID="10" presetSubtype="0">
                                  <p:stCondLst>
                                    <p:cond delay="0"/>
                                  </p:stCondLst>
                                  <p:childTnLst>
                                    <p:set>
                                      <p:cBhvr>
                                        <p:cTn dur="1" fill="hold">
                                          <p:stCondLst>
                                            <p:cond delay="0"/>
                                          </p:stCondLst>
                                        </p:cTn>
                                        <p:tgtEl>
                                          <p:spTgt spid="676"/>
                                        </p:tgtEl>
                                        <p:attrNameLst>
                                          <p:attrName>style.visibility</p:attrName>
                                        </p:attrNameLst>
                                      </p:cBhvr>
                                      <p:to>
                                        <p:strVal val="visible"/>
                                      </p:to>
                                    </p:set>
                                    <p:animEffect filter="fade" transition="in">
                                      <p:cBhvr>
                                        <p:cTn dur="500"/>
                                        <p:tgtEl>
                                          <p:spTgt spid="676"/>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EDECEC"/>
        </a:solidFill>
      </p:bgPr>
    </p:bg>
    <p:spTree>
      <p:nvGrpSpPr>
        <p:cNvPr id="685" name="Shape 685"/>
        <p:cNvGrpSpPr/>
        <p:nvPr/>
      </p:nvGrpSpPr>
      <p:grpSpPr>
        <a:xfrm>
          <a:off x="0" y="0"/>
          <a:ext cx="0" cy="0"/>
          <a:chOff x="0" y="0"/>
          <a:chExt cx="0" cy="0"/>
        </a:xfrm>
      </p:grpSpPr>
      <p:pic>
        <p:nvPicPr>
          <p:cNvPr id="686" name="Google Shape;686;p50"/>
          <p:cNvPicPr preferRelativeResize="0"/>
          <p:nvPr/>
        </p:nvPicPr>
        <p:blipFill>
          <a:blip r:embed="rId3">
            <a:alphaModFix/>
          </a:blip>
          <a:stretch>
            <a:fillRect/>
          </a:stretch>
        </p:blipFill>
        <p:spPr>
          <a:xfrm>
            <a:off x="0" y="-365925"/>
            <a:ext cx="16940575" cy="9524425"/>
          </a:xfrm>
          <a:prstGeom prst="rect">
            <a:avLst/>
          </a:prstGeom>
          <a:noFill/>
          <a:ln>
            <a:noFill/>
          </a:ln>
        </p:spPr>
      </p:pic>
      <p:pic>
        <p:nvPicPr>
          <p:cNvPr id="687" name="Google Shape;687;p50"/>
          <p:cNvPicPr preferRelativeResize="0"/>
          <p:nvPr/>
        </p:nvPicPr>
        <p:blipFill rotWithShape="1">
          <a:blip r:embed="rId4">
            <a:alphaModFix/>
          </a:blip>
          <a:srcRect b="0" l="0" r="0" t="0"/>
          <a:stretch/>
        </p:blipFill>
        <p:spPr>
          <a:xfrm rot="-161192">
            <a:off x="13636591" y="6793258"/>
            <a:ext cx="5017671" cy="4584897"/>
          </a:xfrm>
          <a:prstGeom prst="rect">
            <a:avLst/>
          </a:prstGeom>
          <a:noFill/>
          <a:ln>
            <a:noFill/>
          </a:ln>
        </p:spPr>
      </p:pic>
      <p:sp>
        <p:nvSpPr>
          <p:cNvPr id="688" name="Google Shape;688;p50"/>
          <p:cNvSpPr txBox="1"/>
          <p:nvPr/>
        </p:nvSpPr>
        <p:spPr>
          <a:xfrm>
            <a:off x="6883246" y="7343425"/>
            <a:ext cx="2595000" cy="606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3200">
                <a:solidFill>
                  <a:schemeClr val="dk1"/>
                </a:solidFill>
                <a:latin typeface="Calibri"/>
                <a:ea typeface="Calibri"/>
                <a:cs typeface="Calibri"/>
                <a:sym typeface="Calibri"/>
              </a:rPr>
              <a:t>Servidor Java</a:t>
            </a:r>
            <a:endParaRPr sz="3200">
              <a:solidFill>
                <a:schemeClr val="dk1"/>
              </a:solidFill>
              <a:latin typeface="Calibri"/>
              <a:ea typeface="Calibri"/>
              <a:cs typeface="Calibri"/>
              <a:sym typeface="Calibri"/>
            </a:endParaRPr>
          </a:p>
        </p:txBody>
      </p:sp>
      <p:sp>
        <p:nvSpPr>
          <p:cNvPr id="689" name="Google Shape;689;p50"/>
          <p:cNvSpPr txBox="1"/>
          <p:nvPr/>
        </p:nvSpPr>
        <p:spPr>
          <a:xfrm>
            <a:off x="12143400" y="7343425"/>
            <a:ext cx="3735000" cy="606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3200">
                <a:solidFill>
                  <a:schemeClr val="dk1"/>
                </a:solidFill>
                <a:latin typeface="Calibri"/>
                <a:ea typeface="Calibri"/>
                <a:cs typeface="Calibri"/>
                <a:sym typeface="Calibri"/>
              </a:rPr>
              <a:t>Interfaz de Usuario</a:t>
            </a:r>
            <a:endParaRPr sz="3200">
              <a:solidFill>
                <a:schemeClr val="dk1"/>
              </a:solidFill>
              <a:latin typeface="Calibri"/>
              <a:ea typeface="Calibri"/>
              <a:cs typeface="Calibri"/>
              <a:sym typeface="Calibri"/>
            </a:endParaRPr>
          </a:p>
        </p:txBody>
      </p:sp>
      <p:sp>
        <p:nvSpPr>
          <p:cNvPr id="690" name="Google Shape;690;p50"/>
          <p:cNvSpPr txBox="1"/>
          <p:nvPr/>
        </p:nvSpPr>
        <p:spPr>
          <a:xfrm>
            <a:off x="1510300" y="7285075"/>
            <a:ext cx="2707800" cy="723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3200">
                <a:solidFill>
                  <a:schemeClr val="dk1"/>
                </a:solidFill>
                <a:latin typeface="Calibri"/>
                <a:ea typeface="Calibri"/>
                <a:cs typeface="Calibri"/>
                <a:sym typeface="Calibri"/>
              </a:rPr>
              <a:t>Base de Datos</a:t>
            </a:r>
            <a:endParaRPr sz="3200">
              <a:solidFill>
                <a:schemeClr val="dk1"/>
              </a:solidFill>
              <a:latin typeface="Calibri"/>
              <a:ea typeface="Calibri"/>
              <a:cs typeface="Calibri"/>
              <a:sym typeface="Calibri"/>
            </a:endParaRPr>
          </a:p>
        </p:txBody>
      </p:sp>
      <p:pic>
        <p:nvPicPr>
          <p:cNvPr id="691" name="Google Shape;691;p50"/>
          <p:cNvPicPr preferRelativeResize="0"/>
          <p:nvPr/>
        </p:nvPicPr>
        <p:blipFill>
          <a:blip r:embed="rId5">
            <a:alphaModFix/>
          </a:blip>
          <a:stretch>
            <a:fillRect/>
          </a:stretch>
        </p:blipFill>
        <p:spPr>
          <a:xfrm rot="-609087">
            <a:off x="262425" y="-26225"/>
            <a:ext cx="857250" cy="1400175"/>
          </a:xfrm>
          <a:prstGeom prst="rect">
            <a:avLst/>
          </a:prstGeom>
          <a:noFill/>
          <a:ln>
            <a:noFill/>
          </a:ln>
        </p:spPr>
      </p:pic>
      <p:pic>
        <p:nvPicPr>
          <p:cNvPr id="692" name="Google Shape;692;p50"/>
          <p:cNvPicPr preferRelativeResize="0"/>
          <p:nvPr/>
        </p:nvPicPr>
        <p:blipFill>
          <a:blip r:embed="rId6">
            <a:alphaModFix/>
          </a:blip>
          <a:stretch>
            <a:fillRect/>
          </a:stretch>
        </p:blipFill>
        <p:spPr>
          <a:xfrm rot="716614">
            <a:off x="358675" y="9317500"/>
            <a:ext cx="664740" cy="823700"/>
          </a:xfrm>
          <a:prstGeom prst="rect">
            <a:avLst/>
          </a:prstGeom>
          <a:noFill/>
          <a:ln>
            <a:noFill/>
          </a:ln>
        </p:spPr>
      </p:pic>
      <p:pic>
        <p:nvPicPr>
          <p:cNvPr id="693" name="Google Shape;693;p50"/>
          <p:cNvPicPr preferRelativeResize="0"/>
          <p:nvPr/>
        </p:nvPicPr>
        <p:blipFill>
          <a:blip r:embed="rId7">
            <a:alphaModFix/>
          </a:blip>
          <a:stretch>
            <a:fillRect/>
          </a:stretch>
        </p:blipFill>
        <p:spPr>
          <a:xfrm>
            <a:off x="17358252" y="69125"/>
            <a:ext cx="725835" cy="823700"/>
          </a:xfrm>
          <a:prstGeom prst="rect">
            <a:avLst/>
          </a:prstGeom>
          <a:noFill/>
          <a:ln>
            <a:noFill/>
          </a:ln>
        </p:spPr>
      </p:pic>
      <p:sp>
        <p:nvSpPr>
          <p:cNvPr id="694" name="Google Shape;694;p50"/>
          <p:cNvSpPr txBox="1"/>
          <p:nvPr/>
        </p:nvSpPr>
        <p:spPr>
          <a:xfrm>
            <a:off x="5120325" y="3703588"/>
            <a:ext cx="725700" cy="1385400"/>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None/>
            </a:pPr>
            <a:r>
              <a:rPr lang="en-US" sz="9000">
                <a:solidFill>
                  <a:srgbClr val="293D2F"/>
                </a:solidFill>
                <a:latin typeface="Francois One"/>
                <a:ea typeface="Francois One"/>
                <a:cs typeface="Francois One"/>
                <a:sym typeface="Francois One"/>
              </a:rPr>
              <a:t>+</a:t>
            </a:r>
            <a:endParaRPr sz="9000">
              <a:solidFill>
                <a:srgbClr val="293D2F"/>
              </a:solidFill>
              <a:latin typeface="Francois One"/>
              <a:ea typeface="Francois One"/>
              <a:cs typeface="Francois One"/>
              <a:sym typeface="Francois One"/>
            </a:endParaRPr>
          </a:p>
        </p:txBody>
      </p:sp>
      <p:sp>
        <p:nvSpPr>
          <p:cNvPr id="695" name="Google Shape;695;p50"/>
          <p:cNvSpPr txBox="1"/>
          <p:nvPr/>
        </p:nvSpPr>
        <p:spPr>
          <a:xfrm>
            <a:off x="10622500" y="3703588"/>
            <a:ext cx="725700" cy="1385400"/>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None/>
            </a:pPr>
            <a:r>
              <a:rPr lang="en-US" sz="9000">
                <a:solidFill>
                  <a:srgbClr val="293D2F"/>
                </a:solidFill>
                <a:latin typeface="Francois One"/>
                <a:ea typeface="Francois One"/>
                <a:cs typeface="Francois One"/>
                <a:sym typeface="Francois One"/>
              </a:rPr>
              <a:t>+</a:t>
            </a:r>
            <a:endParaRPr sz="9000">
              <a:solidFill>
                <a:srgbClr val="293D2F"/>
              </a:solidFill>
              <a:latin typeface="Francois One"/>
              <a:ea typeface="Francois One"/>
              <a:cs typeface="Francois One"/>
              <a:sym typeface="Francois One"/>
            </a:endParaRPr>
          </a:p>
        </p:txBody>
      </p:sp>
      <p:sp>
        <p:nvSpPr>
          <p:cNvPr id="696" name="Google Shape;696;p50"/>
          <p:cNvSpPr txBox="1"/>
          <p:nvPr/>
        </p:nvSpPr>
        <p:spPr>
          <a:xfrm>
            <a:off x="4328099" y="318525"/>
            <a:ext cx="9631800" cy="1385400"/>
          </a:xfrm>
          <a:prstGeom prst="rect">
            <a:avLst/>
          </a:prstGeom>
          <a:noFill/>
          <a:ln>
            <a:noFill/>
          </a:ln>
        </p:spPr>
        <p:txBody>
          <a:bodyPr anchorCtr="0" anchor="t" bIns="0" lIns="0" spcFirstLastPara="1" rIns="0" wrap="square" tIns="0">
            <a:spAutoFit/>
          </a:bodyPr>
          <a:lstStyle/>
          <a:p>
            <a:pPr indent="0" lvl="0" marL="0" marR="0" rtl="0" algn="l">
              <a:lnSpc>
                <a:spcPct val="120000"/>
              </a:lnSpc>
              <a:spcBef>
                <a:spcPts val="0"/>
              </a:spcBef>
              <a:spcAft>
                <a:spcPts val="0"/>
              </a:spcAft>
              <a:buNone/>
            </a:pPr>
            <a:r>
              <a:rPr lang="en-US" sz="9000">
                <a:solidFill>
                  <a:srgbClr val="293D2F"/>
                </a:solidFill>
                <a:latin typeface="Francois One"/>
                <a:ea typeface="Francois One"/>
                <a:cs typeface="Francois One"/>
                <a:sym typeface="Francois One"/>
              </a:rPr>
              <a:t>Receta para el éxito</a:t>
            </a:r>
            <a:endParaRPr/>
          </a:p>
        </p:txBody>
      </p:sp>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00" name="Shape 700"/>
        <p:cNvGrpSpPr/>
        <p:nvPr/>
      </p:nvGrpSpPr>
      <p:grpSpPr>
        <a:xfrm>
          <a:off x="0" y="0"/>
          <a:ext cx="0" cy="0"/>
          <a:chOff x="0" y="0"/>
          <a:chExt cx="0" cy="0"/>
        </a:xfrm>
      </p:grpSpPr>
      <p:pic>
        <p:nvPicPr>
          <p:cNvPr id="701" name="Google Shape;701;p51"/>
          <p:cNvPicPr preferRelativeResize="0"/>
          <p:nvPr/>
        </p:nvPicPr>
        <p:blipFill>
          <a:blip r:embed="rId3">
            <a:alphaModFix/>
          </a:blip>
          <a:stretch>
            <a:fillRect/>
          </a:stretch>
        </p:blipFill>
        <p:spPr>
          <a:xfrm>
            <a:off x="0" y="-1"/>
            <a:ext cx="18167275" cy="12117576"/>
          </a:xfrm>
          <a:prstGeom prst="rect">
            <a:avLst/>
          </a:prstGeom>
          <a:noFill/>
          <a:ln>
            <a:noFill/>
          </a:ln>
        </p:spPr>
      </p:pic>
      <p:grpSp>
        <p:nvGrpSpPr>
          <p:cNvPr id="702" name="Google Shape;702;p51"/>
          <p:cNvGrpSpPr/>
          <p:nvPr/>
        </p:nvGrpSpPr>
        <p:grpSpPr>
          <a:xfrm>
            <a:off x="1381240" y="162044"/>
            <a:ext cx="16786038" cy="3266948"/>
            <a:chOff x="0" y="-47625"/>
            <a:chExt cx="4420985" cy="860425"/>
          </a:xfrm>
        </p:grpSpPr>
        <p:sp>
          <p:nvSpPr>
            <p:cNvPr id="703" name="Google Shape;703;p51"/>
            <p:cNvSpPr/>
            <p:nvPr/>
          </p:nvSpPr>
          <p:spPr>
            <a:xfrm>
              <a:off x="0" y="0"/>
              <a:ext cx="4420985" cy="726083"/>
            </a:xfrm>
            <a:custGeom>
              <a:rect b="b" l="l" r="r" t="t"/>
              <a:pathLst>
                <a:path extrusionOk="0" h="726083" w="4420985">
                  <a:moveTo>
                    <a:pt x="23522" y="0"/>
                  </a:moveTo>
                  <a:lnTo>
                    <a:pt x="4397463" y="0"/>
                  </a:lnTo>
                  <a:cubicBezTo>
                    <a:pt x="4403701" y="0"/>
                    <a:pt x="4409684" y="2478"/>
                    <a:pt x="4414095" y="6889"/>
                  </a:cubicBezTo>
                  <a:cubicBezTo>
                    <a:pt x="4418507" y="11301"/>
                    <a:pt x="4420985" y="17284"/>
                    <a:pt x="4420985" y="23522"/>
                  </a:cubicBezTo>
                  <a:lnTo>
                    <a:pt x="4420985" y="702561"/>
                  </a:lnTo>
                  <a:cubicBezTo>
                    <a:pt x="4420985" y="708800"/>
                    <a:pt x="4418507" y="714782"/>
                    <a:pt x="4414095" y="719194"/>
                  </a:cubicBezTo>
                  <a:cubicBezTo>
                    <a:pt x="4409684" y="723605"/>
                    <a:pt x="4403701" y="726083"/>
                    <a:pt x="4397463" y="726083"/>
                  </a:cubicBezTo>
                  <a:lnTo>
                    <a:pt x="23522" y="726083"/>
                  </a:lnTo>
                  <a:cubicBezTo>
                    <a:pt x="17284" y="726083"/>
                    <a:pt x="11301" y="723605"/>
                    <a:pt x="6889" y="719194"/>
                  </a:cubicBezTo>
                  <a:cubicBezTo>
                    <a:pt x="2478" y="714782"/>
                    <a:pt x="0" y="708800"/>
                    <a:pt x="0" y="702561"/>
                  </a:cubicBezTo>
                  <a:lnTo>
                    <a:pt x="0" y="23522"/>
                  </a:lnTo>
                  <a:cubicBezTo>
                    <a:pt x="0" y="17284"/>
                    <a:pt x="2478" y="11301"/>
                    <a:pt x="6889" y="6889"/>
                  </a:cubicBezTo>
                  <a:cubicBezTo>
                    <a:pt x="11301" y="2478"/>
                    <a:pt x="17284" y="0"/>
                    <a:pt x="23522" y="0"/>
                  </a:cubicBezTo>
                  <a:close/>
                </a:path>
              </a:pathLst>
            </a:custGeom>
            <a:solidFill>
              <a:srgbClr val="33643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04" name="Google Shape;704;p51"/>
            <p:cNvSpPr txBox="1"/>
            <p:nvPr/>
          </p:nvSpPr>
          <p:spPr>
            <a:xfrm>
              <a:off x="0" y="-47625"/>
              <a:ext cx="812800" cy="860425"/>
            </a:xfrm>
            <a:prstGeom prst="rect">
              <a:avLst/>
            </a:prstGeom>
            <a:noFill/>
            <a:ln>
              <a:noFill/>
            </a:ln>
          </p:spPr>
          <p:txBody>
            <a:bodyPr anchorCtr="0" anchor="ctr" bIns="50800" lIns="50800" spcFirstLastPara="1" rIns="50800" wrap="square" tIns="50800">
              <a:noAutofit/>
            </a:bodyPr>
            <a:lstStyle/>
            <a:p>
              <a:pPr indent="0" lvl="0" marL="0" marR="0" rtl="0" algn="ctr">
                <a:lnSpc>
                  <a:spcPct val="186611"/>
                </a:lnSpc>
                <a:spcBef>
                  <a:spcPts val="0"/>
                </a:spcBef>
                <a:spcAft>
                  <a:spcPts val="0"/>
                </a:spcAft>
                <a:buNone/>
              </a:pPr>
              <a:r>
                <a:t/>
              </a:r>
              <a:endParaRPr sz="1800">
                <a:solidFill>
                  <a:schemeClr val="dk1"/>
                </a:solidFill>
                <a:latin typeface="Calibri"/>
                <a:ea typeface="Calibri"/>
                <a:cs typeface="Calibri"/>
                <a:sym typeface="Calibri"/>
              </a:endParaRPr>
            </a:p>
          </p:txBody>
        </p:sp>
      </p:grpSp>
      <p:grpSp>
        <p:nvGrpSpPr>
          <p:cNvPr id="705" name="Google Shape;705;p51"/>
          <p:cNvGrpSpPr/>
          <p:nvPr/>
        </p:nvGrpSpPr>
        <p:grpSpPr>
          <a:xfrm>
            <a:off x="533491" y="334846"/>
            <a:ext cx="2744553" cy="2756855"/>
            <a:chOff x="1813" y="0"/>
            <a:chExt cx="809173" cy="812800"/>
          </a:xfrm>
        </p:grpSpPr>
        <p:sp>
          <p:nvSpPr>
            <p:cNvPr id="706" name="Google Shape;706;p51"/>
            <p:cNvSpPr/>
            <p:nvPr/>
          </p:nvSpPr>
          <p:spPr>
            <a:xfrm>
              <a:off x="1813" y="0"/>
              <a:ext cx="809173" cy="812800"/>
            </a:xfrm>
            <a:custGeom>
              <a:rect b="b" l="l" r="r" t="t"/>
              <a:pathLst>
                <a:path extrusionOk="0" h="812800" w="809173">
                  <a:moveTo>
                    <a:pt x="404587" y="0"/>
                  </a:moveTo>
                  <a:cubicBezTo>
                    <a:pt x="628326" y="1001"/>
                    <a:pt x="809174" y="182659"/>
                    <a:pt x="809174" y="406400"/>
                  </a:cubicBezTo>
                  <a:cubicBezTo>
                    <a:pt x="809174" y="630141"/>
                    <a:pt x="628326" y="811799"/>
                    <a:pt x="404587" y="812800"/>
                  </a:cubicBezTo>
                  <a:cubicBezTo>
                    <a:pt x="180848" y="811799"/>
                    <a:pt x="0" y="630141"/>
                    <a:pt x="0" y="406400"/>
                  </a:cubicBezTo>
                  <a:cubicBezTo>
                    <a:pt x="0" y="182659"/>
                    <a:pt x="180848" y="1001"/>
                    <a:pt x="404587" y="0"/>
                  </a:cubicBezTo>
                  <a:close/>
                </a:path>
              </a:pathLst>
            </a:custGeom>
            <a:solidFill>
              <a:srgbClr val="9EDD6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07" name="Google Shape;707;p51"/>
            <p:cNvSpPr txBox="1"/>
            <p:nvPr/>
          </p:nvSpPr>
          <p:spPr>
            <a:xfrm>
              <a:off x="76200" y="76200"/>
              <a:ext cx="660400" cy="660400"/>
            </a:xfrm>
            <a:prstGeom prst="rect">
              <a:avLst/>
            </a:prstGeom>
            <a:noFill/>
            <a:ln>
              <a:noFill/>
            </a:ln>
          </p:spPr>
          <p:txBody>
            <a:bodyPr anchorCtr="0" anchor="ctr" bIns="50800" lIns="50800" spcFirstLastPara="1" rIns="50800" wrap="square" tIns="50800">
              <a:noAutofit/>
            </a:bodyPr>
            <a:lstStyle/>
            <a:p>
              <a:pPr indent="0" lvl="0" marL="0" marR="0" rtl="0" algn="ctr">
                <a:lnSpc>
                  <a:spcPct val="120000"/>
                </a:lnSpc>
                <a:spcBef>
                  <a:spcPts val="0"/>
                </a:spcBef>
                <a:spcAft>
                  <a:spcPts val="0"/>
                </a:spcAft>
                <a:buNone/>
              </a:pPr>
              <a:r>
                <a:rPr lang="en-US" sz="9000" u="none">
                  <a:solidFill>
                    <a:srgbClr val="293D2F"/>
                  </a:solidFill>
                  <a:latin typeface="Francois One"/>
                  <a:ea typeface="Francois One"/>
                  <a:cs typeface="Francois One"/>
                  <a:sym typeface="Francois One"/>
                </a:rPr>
                <a:t>03.</a:t>
              </a:r>
              <a:endParaRPr/>
            </a:p>
          </p:txBody>
        </p:sp>
      </p:grpSp>
      <p:sp>
        <p:nvSpPr>
          <p:cNvPr id="708" name="Google Shape;708;p51"/>
          <p:cNvSpPr txBox="1"/>
          <p:nvPr/>
        </p:nvSpPr>
        <p:spPr>
          <a:xfrm>
            <a:off x="3583997" y="1020575"/>
            <a:ext cx="8727000" cy="1385400"/>
          </a:xfrm>
          <a:prstGeom prst="rect">
            <a:avLst/>
          </a:prstGeom>
          <a:noFill/>
          <a:ln>
            <a:noFill/>
          </a:ln>
        </p:spPr>
        <p:txBody>
          <a:bodyPr anchorCtr="0" anchor="t" bIns="0" lIns="0" spcFirstLastPara="1" rIns="0" wrap="square" tIns="0">
            <a:spAutoFit/>
          </a:bodyPr>
          <a:lstStyle/>
          <a:p>
            <a:pPr indent="0" lvl="0" marL="0" marR="0" rtl="0" algn="l">
              <a:lnSpc>
                <a:spcPct val="120000"/>
              </a:lnSpc>
              <a:spcBef>
                <a:spcPts val="0"/>
              </a:spcBef>
              <a:spcAft>
                <a:spcPts val="0"/>
              </a:spcAft>
              <a:buNone/>
            </a:pPr>
            <a:r>
              <a:rPr b="1" lang="en-US" sz="9000">
                <a:solidFill>
                  <a:srgbClr val="EDECEC"/>
                </a:solidFill>
                <a:latin typeface="Lato"/>
                <a:ea typeface="Lato"/>
                <a:cs typeface="Lato"/>
                <a:sym typeface="Lato"/>
              </a:rPr>
              <a:t>Sobre nosotros</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705"/>
                                        </p:tgtEl>
                                        <p:attrNameLst>
                                          <p:attrName>style.visibility</p:attrName>
                                        </p:attrNameLst>
                                      </p:cBhvr>
                                      <p:to>
                                        <p:strVal val="visible"/>
                                      </p:to>
                                    </p:set>
                                    <p:animEffect filter="fade" transition="in">
                                      <p:cBhvr>
                                        <p:cTn dur="500"/>
                                        <p:tgtEl>
                                          <p:spTgt spid="705"/>
                                        </p:tgtEl>
                                      </p:cBhvr>
                                    </p:animEffect>
                                  </p:childTnLst>
                                </p:cTn>
                              </p:par>
                              <p:par>
                                <p:cTn fill="hold" nodeType="withEffect" presetClass="entr" presetID="10" presetSubtype="0">
                                  <p:stCondLst>
                                    <p:cond delay="0"/>
                                  </p:stCondLst>
                                  <p:childTnLst>
                                    <p:set>
                                      <p:cBhvr>
                                        <p:cTn dur="1" fill="hold">
                                          <p:stCondLst>
                                            <p:cond delay="0"/>
                                          </p:stCondLst>
                                        </p:cTn>
                                        <p:tgtEl>
                                          <p:spTgt spid="708"/>
                                        </p:tgtEl>
                                        <p:attrNameLst>
                                          <p:attrName>style.visibility</p:attrName>
                                        </p:attrNameLst>
                                      </p:cBhvr>
                                      <p:to>
                                        <p:strVal val="visible"/>
                                      </p:to>
                                    </p:set>
                                    <p:animEffect filter="fade" transition="in">
                                      <p:cBhvr>
                                        <p:cTn dur="500"/>
                                        <p:tgtEl>
                                          <p:spTgt spid="708"/>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8" name="Shape 138"/>
        <p:cNvGrpSpPr/>
        <p:nvPr/>
      </p:nvGrpSpPr>
      <p:grpSpPr>
        <a:xfrm>
          <a:off x="0" y="0"/>
          <a:ext cx="0" cy="0"/>
          <a:chOff x="0" y="0"/>
          <a:chExt cx="0" cy="0"/>
        </a:xfrm>
      </p:grpSpPr>
      <p:pic>
        <p:nvPicPr>
          <p:cNvPr id="139" name="Google Shape;139;p16"/>
          <p:cNvPicPr preferRelativeResize="0"/>
          <p:nvPr/>
        </p:nvPicPr>
        <p:blipFill rotWithShape="1">
          <a:blip r:embed="rId3">
            <a:alphaModFix/>
          </a:blip>
          <a:srcRect b="12500" l="0" r="0" t="12500"/>
          <a:stretch/>
        </p:blipFill>
        <p:spPr>
          <a:xfrm>
            <a:off x="0" y="0"/>
            <a:ext cx="18288000" cy="10287000"/>
          </a:xfrm>
          <a:prstGeom prst="rect">
            <a:avLst/>
          </a:prstGeom>
          <a:noFill/>
          <a:ln>
            <a:noFill/>
          </a:ln>
        </p:spPr>
      </p:pic>
      <p:grpSp>
        <p:nvGrpSpPr>
          <p:cNvPr id="140" name="Google Shape;140;p16"/>
          <p:cNvGrpSpPr/>
          <p:nvPr/>
        </p:nvGrpSpPr>
        <p:grpSpPr>
          <a:xfrm>
            <a:off x="1837015" y="6782795"/>
            <a:ext cx="16826212" cy="3266927"/>
            <a:chOff x="0" y="-47625"/>
            <a:chExt cx="4431595" cy="860425"/>
          </a:xfrm>
        </p:grpSpPr>
        <p:sp>
          <p:nvSpPr>
            <p:cNvPr id="141" name="Google Shape;141;p16"/>
            <p:cNvSpPr/>
            <p:nvPr/>
          </p:nvSpPr>
          <p:spPr>
            <a:xfrm>
              <a:off x="0" y="0"/>
              <a:ext cx="4431595" cy="726083"/>
            </a:xfrm>
            <a:custGeom>
              <a:rect b="b" l="l" r="r" t="t"/>
              <a:pathLst>
                <a:path extrusionOk="0" h="726083" w="4431595">
                  <a:moveTo>
                    <a:pt x="23466" y="0"/>
                  </a:moveTo>
                  <a:lnTo>
                    <a:pt x="4408129" y="0"/>
                  </a:lnTo>
                  <a:cubicBezTo>
                    <a:pt x="4421089" y="0"/>
                    <a:pt x="4431595" y="10506"/>
                    <a:pt x="4431595" y="23466"/>
                  </a:cubicBezTo>
                  <a:lnTo>
                    <a:pt x="4431595" y="702617"/>
                  </a:lnTo>
                  <a:cubicBezTo>
                    <a:pt x="4431595" y="715577"/>
                    <a:pt x="4421089" y="726083"/>
                    <a:pt x="4408129" y="726083"/>
                  </a:cubicBezTo>
                  <a:lnTo>
                    <a:pt x="23466" y="726083"/>
                  </a:lnTo>
                  <a:cubicBezTo>
                    <a:pt x="10506" y="726083"/>
                    <a:pt x="0" y="715577"/>
                    <a:pt x="0" y="702617"/>
                  </a:cubicBezTo>
                  <a:lnTo>
                    <a:pt x="0" y="23466"/>
                  </a:lnTo>
                  <a:cubicBezTo>
                    <a:pt x="0" y="10506"/>
                    <a:pt x="10506" y="0"/>
                    <a:pt x="23466" y="0"/>
                  </a:cubicBezTo>
                  <a:close/>
                </a:path>
              </a:pathLst>
            </a:custGeom>
            <a:solidFill>
              <a:srgbClr val="33643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2" name="Google Shape;142;p16"/>
            <p:cNvSpPr txBox="1"/>
            <p:nvPr/>
          </p:nvSpPr>
          <p:spPr>
            <a:xfrm>
              <a:off x="0" y="-47625"/>
              <a:ext cx="812800" cy="860425"/>
            </a:xfrm>
            <a:prstGeom prst="rect">
              <a:avLst/>
            </a:prstGeom>
            <a:noFill/>
            <a:ln>
              <a:noFill/>
            </a:ln>
          </p:spPr>
          <p:txBody>
            <a:bodyPr anchorCtr="0" anchor="ctr" bIns="50800" lIns="50800" spcFirstLastPara="1" rIns="50800" wrap="square" tIns="50800">
              <a:noAutofit/>
            </a:bodyPr>
            <a:lstStyle/>
            <a:p>
              <a:pPr indent="0" lvl="0" marL="0" marR="0" rtl="0" algn="ctr">
                <a:lnSpc>
                  <a:spcPct val="186611"/>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grpSp>
        <p:nvGrpSpPr>
          <p:cNvPr id="143" name="Google Shape;143;p16"/>
          <p:cNvGrpSpPr/>
          <p:nvPr/>
        </p:nvGrpSpPr>
        <p:grpSpPr>
          <a:xfrm>
            <a:off x="464741" y="6963621"/>
            <a:ext cx="2744545" cy="2756847"/>
            <a:chOff x="1813" y="0"/>
            <a:chExt cx="809173" cy="812800"/>
          </a:xfrm>
        </p:grpSpPr>
        <p:sp>
          <p:nvSpPr>
            <p:cNvPr id="144" name="Google Shape;144;p16"/>
            <p:cNvSpPr/>
            <p:nvPr/>
          </p:nvSpPr>
          <p:spPr>
            <a:xfrm>
              <a:off x="1813" y="0"/>
              <a:ext cx="809173" cy="812800"/>
            </a:xfrm>
            <a:custGeom>
              <a:rect b="b" l="l" r="r" t="t"/>
              <a:pathLst>
                <a:path extrusionOk="0" h="812800" w="809173">
                  <a:moveTo>
                    <a:pt x="404587" y="0"/>
                  </a:moveTo>
                  <a:cubicBezTo>
                    <a:pt x="628326" y="1001"/>
                    <a:pt x="809174" y="182659"/>
                    <a:pt x="809174" y="406400"/>
                  </a:cubicBezTo>
                  <a:cubicBezTo>
                    <a:pt x="809174" y="630141"/>
                    <a:pt x="628326" y="811799"/>
                    <a:pt x="404587" y="812800"/>
                  </a:cubicBezTo>
                  <a:cubicBezTo>
                    <a:pt x="180848" y="811799"/>
                    <a:pt x="0" y="630141"/>
                    <a:pt x="0" y="406400"/>
                  </a:cubicBezTo>
                  <a:cubicBezTo>
                    <a:pt x="0" y="182659"/>
                    <a:pt x="180848" y="1001"/>
                    <a:pt x="404587" y="0"/>
                  </a:cubicBezTo>
                  <a:close/>
                </a:path>
              </a:pathLst>
            </a:custGeom>
            <a:solidFill>
              <a:srgbClr val="9EDD6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5" name="Google Shape;145;p16"/>
            <p:cNvSpPr txBox="1"/>
            <p:nvPr/>
          </p:nvSpPr>
          <p:spPr>
            <a:xfrm>
              <a:off x="76200" y="76200"/>
              <a:ext cx="660400" cy="660400"/>
            </a:xfrm>
            <a:prstGeom prst="rect">
              <a:avLst/>
            </a:prstGeom>
            <a:noFill/>
            <a:ln>
              <a:noFill/>
            </a:ln>
          </p:spPr>
          <p:txBody>
            <a:bodyPr anchorCtr="0" anchor="ctr" bIns="50800" lIns="50800" spcFirstLastPara="1" rIns="50800" wrap="square" tIns="50800">
              <a:noAutofit/>
            </a:bodyPr>
            <a:lstStyle/>
            <a:p>
              <a:pPr indent="0" lvl="0" marL="0" marR="0" rtl="0" algn="ctr">
                <a:lnSpc>
                  <a:spcPct val="120000"/>
                </a:lnSpc>
                <a:spcBef>
                  <a:spcPts val="0"/>
                </a:spcBef>
                <a:spcAft>
                  <a:spcPts val="0"/>
                </a:spcAft>
                <a:buNone/>
              </a:pPr>
              <a:r>
                <a:rPr b="0" i="0" lang="en-US" sz="9000" u="none" cap="none" strike="noStrike">
                  <a:solidFill>
                    <a:srgbClr val="293D2F"/>
                  </a:solidFill>
                  <a:latin typeface="Francois One"/>
                  <a:ea typeface="Francois One"/>
                  <a:cs typeface="Francois One"/>
                  <a:sym typeface="Francois One"/>
                </a:rPr>
                <a:t>01.</a:t>
              </a:r>
              <a:endParaRPr/>
            </a:p>
          </p:txBody>
        </p:sp>
      </p:grpSp>
      <p:sp>
        <p:nvSpPr>
          <p:cNvPr id="146" name="Google Shape;146;p16"/>
          <p:cNvSpPr txBox="1"/>
          <p:nvPr/>
        </p:nvSpPr>
        <p:spPr>
          <a:xfrm>
            <a:off x="3613536" y="7646719"/>
            <a:ext cx="6680700" cy="1385400"/>
          </a:xfrm>
          <a:prstGeom prst="rect">
            <a:avLst/>
          </a:prstGeom>
          <a:noFill/>
          <a:ln>
            <a:noFill/>
          </a:ln>
        </p:spPr>
        <p:txBody>
          <a:bodyPr anchorCtr="0" anchor="t" bIns="0" lIns="0" spcFirstLastPara="1" rIns="0" wrap="square" tIns="0">
            <a:spAutoFit/>
          </a:bodyPr>
          <a:lstStyle/>
          <a:p>
            <a:pPr indent="0" lvl="0" marL="0" marR="0" rtl="0" algn="l">
              <a:lnSpc>
                <a:spcPct val="120000"/>
              </a:lnSpc>
              <a:spcBef>
                <a:spcPts val="0"/>
              </a:spcBef>
              <a:spcAft>
                <a:spcPts val="0"/>
              </a:spcAft>
              <a:buNone/>
            </a:pPr>
            <a:r>
              <a:rPr b="1" lang="en-US" sz="9000">
                <a:solidFill>
                  <a:srgbClr val="EDECEC"/>
                </a:solidFill>
                <a:latin typeface="Lato"/>
                <a:ea typeface="Lato"/>
                <a:cs typeface="Lato"/>
                <a:sym typeface="Lato"/>
              </a:rPr>
              <a:t>Introducción</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43"/>
                                        </p:tgtEl>
                                        <p:attrNameLst>
                                          <p:attrName>style.visibility</p:attrName>
                                        </p:attrNameLst>
                                      </p:cBhvr>
                                      <p:to>
                                        <p:strVal val="visible"/>
                                      </p:to>
                                    </p:set>
                                    <p:animEffect filter="fade" transition="in">
                                      <p:cBhvr>
                                        <p:cTn dur="500"/>
                                        <p:tgtEl>
                                          <p:spTgt spid="143"/>
                                        </p:tgtEl>
                                      </p:cBhvr>
                                    </p:animEffect>
                                  </p:childTnLst>
                                </p:cTn>
                              </p:par>
                              <p:par>
                                <p:cTn fill="hold" nodeType="withEffect" presetClass="entr" presetID="10" presetSubtype="0">
                                  <p:stCondLst>
                                    <p:cond delay="0"/>
                                  </p:stCondLst>
                                  <p:childTnLst>
                                    <p:set>
                                      <p:cBhvr>
                                        <p:cTn dur="1" fill="hold">
                                          <p:stCondLst>
                                            <p:cond delay="0"/>
                                          </p:stCondLst>
                                        </p:cTn>
                                        <p:tgtEl>
                                          <p:spTgt spid="146"/>
                                        </p:tgtEl>
                                        <p:attrNameLst>
                                          <p:attrName>style.visibility</p:attrName>
                                        </p:attrNameLst>
                                      </p:cBhvr>
                                      <p:to>
                                        <p:strVal val="visible"/>
                                      </p:to>
                                    </p:set>
                                    <p:animEffect filter="fade" transition="in">
                                      <p:cBhvr>
                                        <p:cTn dur="500"/>
                                        <p:tgtEl>
                                          <p:spTgt spid="146"/>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EDECEC"/>
        </a:solidFill>
      </p:bgPr>
    </p:bg>
    <p:spTree>
      <p:nvGrpSpPr>
        <p:cNvPr id="712" name="Shape 712"/>
        <p:cNvGrpSpPr/>
        <p:nvPr/>
      </p:nvGrpSpPr>
      <p:grpSpPr>
        <a:xfrm>
          <a:off x="0" y="0"/>
          <a:ext cx="0" cy="0"/>
          <a:chOff x="0" y="0"/>
          <a:chExt cx="0" cy="0"/>
        </a:xfrm>
      </p:grpSpPr>
      <p:pic>
        <p:nvPicPr>
          <p:cNvPr id="713" name="Google Shape;713;p52"/>
          <p:cNvPicPr preferRelativeResize="0"/>
          <p:nvPr/>
        </p:nvPicPr>
        <p:blipFill rotWithShape="1">
          <a:blip r:embed="rId3">
            <a:alphaModFix amt="15000"/>
          </a:blip>
          <a:srcRect b="0" l="0" r="0" t="0"/>
          <a:stretch/>
        </p:blipFill>
        <p:spPr>
          <a:xfrm flipH="1" rot="-337321">
            <a:off x="12731892" y="418236"/>
            <a:ext cx="9246308" cy="8448814"/>
          </a:xfrm>
          <a:prstGeom prst="rect">
            <a:avLst/>
          </a:prstGeom>
          <a:noFill/>
          <a:ln>
            <a:noFill/>
          </a:ln>
        </p:spPr>
      </p:pic>
      <p:pic>
        <p:nvPicPr>
          <p:cNvPr id="714" name="Google Shape;714;p52"/>
          <p:cNvPicPr preferRelativeResize="0"/>
          <p:nvPr/>
        </p:nvPicPr>
        <p:blipFill rotWithShape="1">
          <a:blip r:embed="rId3">
            <a:alphaModFix amt="15000"/>
          </a:blip>
          <a:srcRect b="0" l="0" r="0" t="0"/>
          <a:stretch/>
        </p:blipFill>
        <p:spPr>
          <a:xfrm flipH="1">
            <a:off x="-5832896" y="1028700"/>
            <a:ext cx="11164293" cy="10201373"/>
          </a:xfrm>
          <a:prstGeom prst="rect">
            <a:avLst/>
          </a:prstGeom>
          <a:noFill/>
          <a:ln>
            <a:noFill/>
          </a:ln>
        </p:spPr>
      </p:pic>
      <p:grpSp>
        <p:nvGrpSpPr>
          <p:cNvPr id="715" name="Google Shape;715;p52"/>
          <p:cNvGrpSpPr/>
          <p:nvPr/>
        </p:nvGrpSpPr>
        <p:grpSpPr>
          <a:xfrm>
            <a:off x="543443" y="4967200"/>
            <a:ext cx="16752918" cy="1503501"/>
            <a:chOff x="-2823" y="-93"/>
            <a:chExt cx="1275645" cy="114484"/>
          </a:xfrm>
        </p:grpSpPr>
        <p:sp>
          <p:nvSpPr>
            <p:cNvPr id="716" name="Google Shape;716;p52"/>
            <p:cNvSpPr/>
            <p:nvPr/>
          </p:nvSpPr>
          <p:spPr>
            <a:xfrm>
              <a:off x="-2823" y="-92"/>
              <a:ext cx="1275645" cy="114483"/>
            </a:xfrm>
            <a:custGeom>
              <a:rect b="b" l="l" r="r" t="t"/>
              <a:pathLst>
                <a:path extrusionOk="0" h="114483" w="1275645">
                  <a:moveTo>
                    <a:pt x="59973" y="92"/>
                  </a:moveTo>
                  <a:lnTo>
                    <a:pt x="1215673" y="92"/>
                  </a:lnTo>
                  <a:cubicBezTo>
                    <a:pt x="1236152" y="0"/>
                    <a:pt x="1255114" y="10873"/>
                    <a:pt x="1265380" y="28593"/>
                  </a:cubicBezTo>
                  <a:cubicBezTo>
                    <a:pt x="1275646" y="46313"/>
                    <a:pt x="1275646" y="68171"/>
                    <a:pt x="1265380" y="85891"/>
                  </a:cubicBezTo>
                  <a:cubicBezTo>
                    <a:pt x="1255114" y="103611"/>
                    <a:pt x="1236152" y="114484"/>
                    <a:pt x="1215673" y="114392"/>
                  </a:cubicBezTo>
                  <a:lnTo>
                    <a:pt x="59973" y="114392"/>
                  </a:lnTo>
                  <a:cubicBezTo>
                    <a:pt x="39494" y="114484"/>
                    <a:pt x="20532" y="103611"/>
                    <a:pt x="10266" y="85891"/>
                  </a:cubicBezTo>
                  <a:cubicBezTo>
                    <a:pt x="0" y="68171"/>
                    <a:pt x="0" y="46313"/>
                    <a:pt x="10266" y="28593"/>
                  </a:cubicBezTo>
                  <a:cubicBezTo>
                    <a:pt x="20532" y="10873"/>
                    <a:pt x="39494" y="0"/>
                    <a:pt x="59973" y="92"/>
                  </a:cubicBezTo>
                  <a:close/>
                </a:path>
              </a:pathLst>
            </a:custGeom>
            <a:solidFill>
              <a:srgbClr val="33643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17" name="Google Shape;717;p52"/>
            <p:cNvSpPr/>
            <p:nvPr/>
          </p:nvSpPr>
          <p:spPr>
            <a:xfrm>
              <a:off x="-2822" y="-93"/>
              <a:ext cx="653288" cy="114483"/>
            </a:xfrm>
            <a:custGeom>
              <a:rect b="b" l="l" r="r" t="t"/>
              <a:pathLst>
                <a:path extrusionOk="0" h="114483" w="907345">
                  <a:moveTo>
                    <a:pt x="59973" y="92"/>
                  </a:moveTo>
                  <a:lnTo>
                    <a:pt x="847373" y="92"/>
                  </a:lnTo>
                  <a:cubicBezTo>
                    <a:pt x="867852" y="0"/>
                    <a:pt x="886814" y="10873"/>
                    <a:pt x="897080" y="28593"/>
                  </a:cubicBezTo>
                  <a:cubicBezTo>
                    <a:pt x="907346" y="46313"/>
                    <a:pt x="907346" y="68171"/>
                    <a:pt x="897080" y="85891"/>
                  </a:cubicBezTo>
                  <a:cubicBezTo>
                    <a:pt x="886814" y="103611"/>
                    <a:pt x="867852" y="114484"/>
                    <a:pt x="847373" y="114392"/>
                  </a:cubicBezTo>
                  <a:lnTo>
                    <a:pt x="59973" y="114392"/>
                  </a:lnTo>
                  <a:cubicBezTo>
                    <a:pt x="39494" y="114484"/>
                    <a:pt x="20532" y="103611"/>
                    <a:pt x="10266" y="85891"/>
                  </a:cubicBezTo>
                  <a:cubicBezTo>
                    <a:pt x="0" y="68171"/>
                    <a:pt x="0" y="46313"/>
                    <a:pt x="10266" y="28593"/>
                  </a:cubicBezTo>
                  <a:cubicBezTo>
                    <a:pt x="20532" y="10873"/>
                    <a:pt x="39494" y="0"/>
                    <a:pt x="59973" y="92"/>
                  </a:cubicBezTo>
                  <a:close/>
                </a:path>
              </a:pathLst>
            </a:custGeom>
            <a:solidFill>
              <a:srgbClr val="9EDD6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718" name="Google Shape;718;p52"/>
          <p:cNvSpPr txBox="1"/>
          <p:nvPr/>
        </p:nvSpPr>
        <p:spPr>
          <a:xfrm>
            <a:off x="747410" y="381300"/>
            <a:ext cx="8591100" cy="3047700"/>
          </a:xfrm>
          <a:prstGeom prst="rect">
            <a:avLst/>
          </a:prstGeom>
          <a:noFill/>
          <a:ln>
            <a:noFill/>
          </a:ln>
        </p:spPr>
        <p:txBody>
          <a:bodyPr anchorCtr="0" anchor="t" bIns="0" lIns="0" spcFirstLastPara="1" rIns="0" wrap="square" tIns="0">
            <a:spAutoFit/>
          </a:bodyPr>
          <a:lstStyle/>
          <a:p>
            <a:pPr indent="0" lvl="0" marL="0" marR="0" rtl="0" algn="l">
              <a:lnSpc>
                <a:spcPct val="120000"/>
              </a:lnSpc>
              <a:spcBef>
                <a:spcPts val="0"/>
              </a:spcBef>
              <a:spcAft>
                <a:spcPts val="0"/>
              </a:spcAft>
              <a:buNone/>
            </a:pPr>
            <a:r>
              <a:rPr lang="en-US" sz="9000">
                <a:solidFill>
                  <a:srgbClr val="293D2F"/>
                </a:solidFill>
                <a:latin typeface="Francois One"/>
                <a:ea typeface="Francois One"/>
                <a:cs typeface="Francois One"/>
                <a:sym typeface="Francois One"/>
              </a:rPr>
              <a:t>Organización</a:t>
            </a:r>
            <a:r>
              <a:rPr lang="en-US" sz="9000">
                <a:solidFill>
                  <a:srgbClr val="293D2F"/>
                </a:solidFill>
                <a:latin typeface="Francois One"/>
                <a:ea typeface="Francois One"/>
                <a:cs typeface="Francois One"/>
                <a:sym typeface="Francois One"/>
              </a:rPr>
              <a:t> interna</a:t>
            </a:r>
            <a:endParaRPr/>
          </a:p>
        </p:txBody>
      </p:sp>
      <p:sp>
        <p:nvSpPr>
          <p:cNvPr id="719" name="Google Shape;719;p52"/>
          <p:cNvSpPr txBox="1"/>
          <p:nvPr/>
        </p:nvSpPr>
        <p:spPr>
          <a:xfrm>
            <a:off x="747400" y="6896250"/>
            <a:ext cx="2718300" cy="538500"/>
          </a:xfrm>
          <a:prstGeom prst="rect">
            <a:avLst/>
          </a:prstGeom>
          <a:noFill/>
          <a:ln>
            <a:noFill/>
          </a:ln>
        </p:spPr>
        <p:txBody>
          <a:bodyPr anchorCtr="0" anchor="t" bIns="0" lIns="0" spcFirstLastPara="1" rIns="0" wrap="square" tIns="0">
            <a:spAutoFit/>
          </a:bodyPr>
          <a:lstStyle/>
          <a:p>
            <a:pPr indent="0" lvl="0" marL="0" marR="0" rtl="0" algn="ctr">
              <a:lnSpc>
                <a:spcPct val="120005"/>
              </a:lnSpc>
              <a:spcBef>
                <a:spcPts val="0"/>
              </a:spcBef>
              <a:spcAft>
                <a:spcPts val="0"/>
              </a:spcAft>
              <a:buNone/>
            </a:pPr>
            <a:r>
              <a:rPr b="1" lang="en-US" sz="3499">
                <a:solidFill>
                  <a:srgbClr val="336430"/>
                </a:solidFill>
                <a:latin typeface="Lato"/>
                <a:ea typeface="Lato"/>
                <a:cs typeface="Lato"/>
                <a:sym typeface="Lato"/>
              </a:rPr>
              <a:t>Persistencia</a:t>
            </a:r>
            <a:endParaRPr/>
          </a:p>
        </p:txBody>
      </p:sp>
      <p:sp>
        <p:nvSpPr>
          <p:cNvPr id="720" name="Google Shape;720;p52"/>
          <p:cNvSpPr txBox="1"/>
          <p:nvPr/>
        </p:nvSpPr>
        <p:spPr>
          <a:xfrm>
            <a:off x="4347725" y="6896239"/>
            <a:ext cx="2131800" cy="538500"/>
          </a:xfrm>
          <a:prstGeom prst="rect">
            <a:avLst/>
          </a:prstGeom>
          <a:noFill/>
          <a:ln>
            <a:noFill/>
          </a:ln>
        </p:spPr>
        <p:txBody>
          <a:bodyPr anchorCtr="0" anchor="t" bIns="0" lIns="0" spcFirstLastPara="1" rIns="0" wrap="square" tIns="0">
            <a:spAutoFit/>
          </a:bodyPr>
          <a:lstStyle/>
          <a:p>
            <a:pPr indent="0" lvl="0" marL="0" marR="0" rtl="0" algn="ctr">
              <a:lnSpc>
                <a:spcPct val="120005"/>
              </a:lnSpc>
              <a:spcBef>
                <a:spcPts val="0"/>
              </a:spcBef>
              <a:spcAft>
                <a:spcPts val="0"/>
              </a:spcAft>
              <a:buNone/>
            </a:pPr>
            <a:r>
              <a:rPr b="1" lang="en-US" sz="3499">
                <a:solidFill>
                  <a:srgbClr val="336430"/>
                </a:solidFill>
                <a:latin typeface="Lato"/>
                <a:ea typeface="Lato"/>
                <a:cs typeface="Lato"/>
                <a:sym typeface="Lato"/>
              </a:rPr>
              <a:t>API REST</a:t>
            </a:r>
            <a:endParaRPr/>
          </a:p>
        </p:txBody>
      </p:sp>
      <p:sp>
        <p:nvSpPr>
          <p:cNvPr id="721" name="Google Shape;721;p52"/>
          <p:cNvSpPr txBox="1"/>
          <p:nvPr/>
        </p:nvSpPr>
        <p:spPr>
          <a:xfrm>
            <a:off x="7558079" y="6876177"/>
            <a:ext cx="2193300" cy="1831200"/>
          </a:xfrm>
          <a:prstGeom prst="rect">
            <a:avLst/>
          </a:prstGeom>
          <a:noFill/>
          <a:ln>
            <a:noFill/>
          </a:ln>
        </p:spPr>
        <p:txBody>
          <a:bodyPr anchorCtr="0" anchor="t" bIns="0" lIns="0" spcFirstLastPara="1" rIns="0" wrap="square" tIns="0">
            <a:spAutoFit/>
          </a:bodyPr>
          <a:lstStyle/>
          <a:p>
            <a:pPr indent="0" lvl="0" marL="0" marR="0" rtl="0" algn="ctr">
              <a:lnSpc>
                <a:spcPct val="120005"/>
              </a:lnSpc>
              <a:spcBef>
                <a:spcPts val="0"/>
              </a:spcBef>
              <a:spcAft>
                <a:spcPts val="0"/>
              </a:spcAft>
              <a:buNone/>
            </a:pPr>
            <a:r>
              <a:rPr b="1" lang="en-US" sz="3499">
                <a:solidFill>
                  <a:srgbClr val="336430"/>
                </a:solidFill>
                <a:latin typeface="Lato"/>
                <a:ea typeface="Lato"/>
                <a:cs typeface="Lato"/>
                <a:sym typeface="Lato"/>
              </a:rPr>
              <a:t>Análisis, diseño y modelado</a:t>
            </a:r>
            <a:endParaRPr/>
          </a:p>
        </p:txBody>
      </p:sp>
      <p:sp>
        <p:nvSpPr>
          <p:cNvPr id="722" name="Google Shape;722;p52"/>
          <p:cNvSpPr txBox="1"/>
          <p:nvPr/>
        </p:nvSpPr>
        <p:spPr>
          <a:xfrm>
            <a:off x="10644887" y="6896238"/>
            <a:ext cx="3167700" cy="538500"/>
          </a:xfrm>
          <a:prstGeom prst="rect">
            <a:avLst/>
          </a:prstGeom>
          <a:noFill/>
          <a:ln>
            <a:noFill/>
          </a:ln>
        </p:spPr>
        <p:txBody>
          <a:bodyPr anchorCtr="0" anchor="t" bIns="0" lIns="0" spcFirstLastPara="1" rIns="0" wrap="square" tIns="0">
            <a:spAutoFit/>
          </a:bodyPr>
          <a:lstStyle/>
          <a:p>
            <a:pPr indent="0" lvl="0" marL="0" marR="0" rtl="0" algn="ctr">
              <a:lnSpc>
                <a:spcPct val="120005"/>
              </a:lnSpc>
              <a:spcBef>
                <a:spcPts val="0"/>
              </a:spcBef>
              <a:spcAft>
                <a:spcPts val="0"/>
              </a:spcAft>
              <a:buNone/>
            </a:pPr>
            <a:r>
              <a:rPr b="1" lang="en-US" sz="3499">
                <a:solidFill>
                  <a:srgbClr val="336430"/>
                </a:solidFill>
                <a:latin typeface="Lato"/>
                <a:ea typeface="Lato"/>
                <a:cs typeface="Lato"/>
                <a:sym typeface="Lato"/>
              </a:rPr>
              <a:t>Documentación</a:t>
            </a:r>
            <a:endParaRPr/>
          </a:p>
        </p:txBody>
      </p:sp>
      <p:sp>
        <p:nvSpPr>
          <p:cNvPr id="723" name="Google Shape;723;p52"/>
          <p:cNvSpPr txBox="1"/>
          <p:nvPr/>
        </p:nvSpPr>
        <p:spPr>
          <a:xfrm>
            <a:off x="14706095" y="6876164"/>
            <a:ext cx="2111400" cy="1185000"/>
          </a:xfrm>
          <a:prstGeom prst="rect">
            <a:avLst/>
          </a:prstGeom>
          <a:noFill/>
          <a:ln>
            <a:noFill/>
          </a:ln>
        </p:spPr>
        <p:txBody>
          <a:bodyPr anchorCtr="0" anchor="t" bIns="0" lIns="0" spcFirstLastPara="1" rIns="0" wrap="square" tIns="0">
            <a:spAutoFit/>
          </a:bodyPr>
          <a:lstStyle/>
          <a:p>
            <a:pPr indent="0" lvl="0" marL="0" marR="0" rtl="0" algn="ctr">
              <a:lnSpc>
                <a:spcPct val="120005"/>
              </a:lnSpc>
              <a:spcBef>
                <a:spcPts val="0"/>
              </a:spcBef>
              <a:spcAft>
                <a:spcPts val="0"/>
              </a:spcAft>
              <a:buNone/>
            </a:pPr>
            <a:r>
              <a:rPr b="1" lang="en-US" sz="3499">
                <a:solidFill>
                  <a:srgbClr val="336430"/>
                </a:solidFill>
                <a:latin typeface="Lato"/>
                <a:ea typeface="Lato"/>
                <a:cs typeface="Lato"/>
                <a:sym typeface="Lato"/>
              </a:rPr>
              <a:t>Interfaz de usuario</a:t>
            </a:r>
            <a:endParaRPr/>
          </a:p>
        </p:txBody>
      </p:sp>
      <p:sp>
        <p:nvSpPr>
          <p:cNvPr id="724" name="Google Shape;724;p52"/>
          <p:cNvSpPr txBox="1"/>
          <p:nvPr/>
        </p:nvSpPr>
        <p:spPr>
          <a:xfrm>
            <a:off x="855172" y="4114475"/>
            <a:ext cx="6702900" cy="692700"/>
          </a:xfrm>
          <a:prstGeom prst="rect">
            <a:avLst/>
          </a:prstGeom>
          <a:noFill/>
          <a:ln>
            <a:noFill/>
          </a:ln>
        </p:spPr>
        <p:txBody>
          <a:bodyPr anchorCtr="0" anchor="t" bIns="0" lIns="0" spcFirstLastPara="1" rIns="0" wrap="square" tIns="0">
            <a:spAutoFit/>
          </a:bodyPr>
          <a:lstStyle/>
          <a:p>
            <a:pPr indent="0" lvl="0" marL="0" marR="0" rtl="0" algn="l">
              <a:lnSpc>
                <a:spcPct val="130000"/>
              </a:lnSpc>
              <a:spcBef>
                <a:spcPts val="0"/>
              </a:spcBef>
              <a:spcAft>
                <a:spcPts val="0"/>
              </a:spcAft>
              <a:buNone/>
            </a:pPr>
            <a:r>
              <a:rPr b="1" lang="en-US" sz="4500">
                <a:solidFill>
                  <a:srgbClr val="9EDD6C"/>
                </a:solidFill>
                <a:latin typeface="Lato"/>
                <a:ea typeface="Lato"/>
                <a:cs typeface="Lato"/>
                <a:sym typeface="Lato"/>
              </a:rPr>
              <a:t>Lautaro Petrigh</a:t>
            </a:r>
            <a:endParaRPr/>
          </a:p>
        </p:txBody>
      </p:sp>
      <p:sp>
        <p:nvSpPr>
          <p:cNvPr id="725" name="Google Shape;725;p52"/>
          <p:cNvSpPr txBox="1"/>
          <p:nvPr/>
        </p:nvSpPr>
        <p:spPr>
          <a:xfrm>
            <a:off x="11418347" y="4114475"/>
            <a:ext cx="6702900" cy="692700"/>
          </a:xfrm>
          <a:prstGeom prst="rect">
            <a:avLst/>
          </a:prstGeom>
          <a:noFill/>
          <a:ln>
            <a:noFill/>
          </a:ln>
        </p:spPr>
        <p:txBody>
          <a:bodyPr anchorCtr="0" anchor="t" bIns="0" lIns="0" spcFirstLastPara="1" rIns="0" wrap="square" tIns="0">
            <a:spAutoFit/>
          </a:bodyPr>
          <a:lstStyle/>
          <a:p>
            <a:pPr indent="0" lvl="0" marL="0" marR="0" rtl="0" algn="l">
              <a:lnSpc>
                <a:spcPct val="130000"/>
              </a:lnSpc>
              <a:spcBef>
                <a:spcPts val="0"/>
              </a:spcBef>
              <a:spcAft>
                <a:spcPts val="0"/>
              </a:spcAft>
              <a:buNone/>
            </a:pPr>
            <a:r>
              <a:rPr b="1" lang="en-US" sz="4500">
                <a:solidFill>
                  <a:srgbClr val="9EDD6C"/>
                </a:solidFill>
                <a:latin typeface="Lato"/>
                <a:ea typeface="Lato"/>
                <a:cs typeface="Lato"/>
                <a:sym typeface="Lato"/>
              </a:rPr>
              <a:t>Lucio E. Canessa</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cond evt="onBegin" delay="0">
                          <p:tn val="2"/>
                        </p:cond>
                      </p:stCondLst>
                      <p:childTnLst>
                        <p:par>
                          <p:cTn fill="hold">
                            <p:stCondLst>
                              <p:cond delay="0"/>
                            </p:stCondLst>
                            <p:childTnLst>
                              <p:par>
                                <p:cTn fill="hold" nodeType="withEffect" presetClass="entr" presetID="10" presetSubtype="0">
                                  <p:stCondLst>
                                    <p:cond delay="0"/>
                                  </p:stCondLst>
                                  <p:childTnLst>
                                    <p:set>
                                      <p:cBhvr>
                                        <p:cTn dur="1" fill="hold">
                                          <p:stCondLst>
                                            <p:cond delay="0"/>
                                          </p:stCondLst>
                                        </p:cTn>
                                        <p:tgtEl>
                                          <p:spTgt spid="718"/>
                                        </p:tgtEl>
                                        <p:attrNameLst>
                                          <p:attrName>style.visibility</p:attrName>
                                        </p:attrNameLst>
                                      </p:cBhvr>
                                      <p:to>
                                        <p:strVal val="visible"/>
                                      </p:to>
                                    </p:set>
                                    <p:animEffect filter="fade" transition="in">
                                      <p:cBhvr>
                                        <p:cTn dur="500"/>
                                        <p:tgtEl>
                                          <p:spTgt spid="718"/>
                                        </p:tgtEl>
                                      </p:cBhvr>
                                    </p:animEffect>
                                  </p:childTnLst>
                                </p:cTn>
                              </p:par>
                            </p:childTnLst>
                          </p:cTn>
                        </p:par>
                        <p:par>
                          <p:cTn fill="hold">
                            <p:stCondLst>
                              <p:cond delay="500"/>
                            </p:stCondLst>
                            <p:childTnLst>
                              <p:par>
                                <p:cTn fill="hold" nodeType="afterEffect" presetClass="entr" presetID="10" presetSubtype="0">
                                  <p:stCondLst>
                                    <p:cond delay="0"/>
                                  </p:stCondLst>
                                  <p:childTnLst>
                                    <p:set>
                                      <p:cBhvr>
                                        <p:cTn dur="1" fill="hold">
                                          <p:stCondLst>
                                            <p:cond delay="0"/>
                                          </p:stCondLst>
                                        </p:cTn>
                                        <p:tgtEl>
                                          <p:spTgt spid="724"/>
                                        </p:tgtEl>
                                        <p:attrNameLst>
                                          <p:attrName>style.visibility</p:attrName>
                                        </p:attrNameLst>
                                      </p:cBhvr>
                                      <p:to>
                                        <p:strVal val="visible"/>
                                      </p:to>
                                    </p:set>
                                    <p:animEffect filter="fade" transition="in">
                                      <p:cBhvr>
                                        <p:cTn dur="1000"/>
                                        <p:tgtEl>
                                          <p:spTgt spid="724"/>
                                        </p:tgtEl>
                                      </p:cBhvr>
                                    </p:animEffect>
                                  </p:childTnLst>
                                </p:cTn>
                              </p:par>
                            </p:childTnLst>
                          </p:cTn>
                        </p:par>
                        <p:par>
                          <p:cTn fill="hold">
                            <p:stCondLst>
                              <p:cond delay="1500"/>
                            </p:stCondLst>
                            <p:childTnLst>
                              <p:par>
                                <p:cTn fill="hold" nodeType="afterEffect" presetClass="entr" presetID="10" presetSubtype="0">
                                  <p:stCondLst>
                                    <p:cond delay="0"/>
                                  </p:stCondLst>
                                  <p:childTnLst>
                                    <p:set>
                                      <p:cBhvr>
                                        <p:cTn dur="1" fill="hold">
                                          <p:stCondLst>
                                            <p:cond delay="0"/>
                                          </p:stCondLst>
                                        </p:cTn>
                                        <p:tgtEl>
                                          <p:spTgt spid="725"/>
                                        </p:tgtEl>
                                        <p:attrNameLst>
                                          <p:attrName>style.visibility</p:attrName>
                                        </p:attrNameLst>
                                      </p:cBhvr>
                                      <p:to>
                                        <p:strVal val="visible"/>
                                      </p:to>
                                    </p:set>
                                    <p:animEffect filter="fade" transition="in">
                                      <p:cBhvr>
                                        <p:cTn dur="1000"/>
                                        <p:tgtEl>
                                          <p:spTgt spid="725"/>
                                        </p:tgtEl>
                                      </p:cBhvr>
                                    </p:animEffect>
                                  </p:childTnLst>
                                </p:cTn>
                              </p:par>
                            </p:childTnLst>
                          </p:cTn>
                        </p:par>
                        <p:par>
                          <p:cTn fill="hold">
                            <p:stCondLst>
                              <p:cond delay="2500"/>
                            </p:stCondLst>
                            <p:childTnLst>
                              <p:par>
                                <p:cTn fill="hold" nodeType="afterEffect" presetClass="entr" presetID="10" presetSubtype="0">
                                  <p:stCondLst>
                                    <p:cond delay="0"/>
                                  </p:stCondLst>
                                  <p:childTnLst>
                                    <p:set>
                                      <p:cBhvr>
                                        <p:cTn dur="1" fill="hold">
                                          <p:stCondLst>
                                            <p:cond delay="0"/>
                                          </p:stCondLst>
                                        </p:cTn>
                                        <p:tgtEl>
                                          <p:spTgt spid="719"/>
                                        </p:tgtEl>
                                        <p:attrNameLst>
                                          <p:attrName>style.visibility</p:attrName>
                                        </p:attrNameLst>
                                      </p:cBhvr>
                                      <p:to>
                                        <p:strVal val="visible"/>
                                      </p:to>
                                    </p:set>
                                    <p:animEffect filter="fade" transition="in">
                                      <p:cBhvr>
                                        <p:cTn dur="500"/>
                                        <p:tgtEl>
                                          <p:spTgt spid="719"/>
                                        </p:tgtEl>
                                      </p:cBhvr>
                                    </p:animEffect>
                                  </p:childTnLst>
                                </p:cTn>
                              </p:par>
                              <p:par>
                                <p:cTn fill="hold" nodeType="withEffect" presetClass="entr" presetID="10" presetSubtype="0">
                                  <p:stCondLst>
                                    <p:cond delay="0"/>
                                  </p:stCondLst>
                                  <p:childTnLst>
                                    <p:set>
                                      <p:cBhvr>
                                        <p:cTn dur="1" fill="hold">
                                          <p:stCondLst>
                                            <p:cond delay="0"/>
                                          </p:stCondLst>
                                        </p:cTn>
                                        <p:tgtEl>
                                          <p:spTgt spid="720"/>
                                        </p:tgtEl>
                                        <p:attrNameLst>
                                          <p:attrName>style.visibility</p:attrName>
                                        </p:attrNameLst>
                                      </p:cBhvr>
                                      <p:to>
                                        <p:strVal val="visible"/>
                                      </p:to>
                                    </p:set>
                                    <p:animEffect filter="fade" transition="in">
                                      <p:cBhvr>
                                        <p:cTn dur="500"/>
                                        <p:tgtEl>
                                          <p:spTgt spid="720"/>
                                        </p:tgtEl>
                                      </p:cBhvr>
                                    </p:animEffect>
                                  </p:childTnLst>
                                </p:cTn>
                              </p:par>
                              <p:par>
                                <p:cTn fill="hold" nodeType="withEffect" presetClass="entr" presetID="10" presetSubtype="0">
                                  <p:stCondLst>
                                    <p:cond delay="0"/>
                                  </p:stCondLst>
                                  <p:childTnLst>
                                    <p:set>
                                      <p:cBhvr>
                                        <p:cTn dur="1" fill="hold">
                                          <p:stCondLst>
                                            <p:cond delay="0"/>
                                          </p:stCondLst>
                                        </p:cTn>
                                        <p:tgtEl>
                                          <p:spTgt spid="721"/>
                                        </p:tgtEl>
                                        <p:attrNameLst>
                                          <p:attrName>style.visibility</p:attrName>
                                        </p:attrNameLst>
                                      </p:cBhvr>
                                      <p:to>
                                        <p:strVal val="visible"/>
                                      </p:to>
                                    </p:set>
                                    <p:animEffect filter="fade" transition="in">
                                      <p:cBhvr>
                                        <p:cTn dur="500"/>
                                        <p:tgtEl>
                                          <p:spTgt spid="721"/>
                                        </p:tgtEl>
                                      </p:cBhvr>
                                    </p:animEffect>
                                  </p:childTnLst>
                                </p:cTn>
                              </p:par>
                              <p:par>
                                <p:cTn fill="hold" nodeType="withEffect" presetClass="entr" presetID="10" presetSubtype="0">
                                  <p:stCondLst>
                                    <p:cond delay="0"/>
                                  </p:stCondLst>
                                  <p:childTnLst>
                                    <p:set>
                                      <p:cBhvr>
                                        <p:cTn dur="1" fill="hold">
                                          <p:stCondLst>
                                            <p:cond delay="0"/>
                                          </p:stCondLst>
                                        </p:cTn>
                                        <p:tgtEl>
                                          <p:spTgt spid="722"/>
                                        </p:tgtEl>
                                        <p:attrNameLst>
                                          <p:attrName>style.visibility</p:attrName>
                                        </p:attrNameLst>
                                      </p:cBhvr>
                                      <p:to>
                                        <p:strVal val="visible"/>
                                      </p:to>
                                    </p:set>
                                    <p:animEffect filter="fade" transition="in">
                                      <p:cBhvr>
                                        <p:cTn dur="500"/>
                                        <p:tgtEl>
                                          <p:spTgt spid="722"/>
                                        </p:tgtEl>
                                      </p:cBhvr>
                                    </p:animEffect>
                                  </p:childTnLst>
                                </p:cTn>
                              </p:par>
                              <p:par>
                                <p:cTn fill="hold" nodeType="withEffect" presetClass="entr" presetID="10" presetSubtype="0">
                                  <p:stCondLst>
                                    <p:cond delay="0"/>
                                  </p:stCondLst>
                                  <p:childTnLst>
                                    <p:set>
                                      <p:cBhvr>
                                        <p:cTn dur="1" fill="hold">
                                          <p:stCondLst>
                                            <p:cond delay="0"/>
                                          </p:stCondLst>
                                        </p:cTn>
                                        <p:tgtEl>
                                          <p:spTgt spid="723"/>
                                        </p:tgtEl>
                                        <p:attrNameLst>
                                          <p:attrName>style.visibility</p:attrName>
                                        </p:attrNameLst>
                                      </p:cBhvr>
                                      <p:to>
                                        <p:strVal val="visible"/>
                                      </p:to>
                                    </p:set>
                                    <p:animEffect filter="fade" transition="in">
                                      <p:cBhvr>
                                        <p:cTn dur="500"/>
                                        <p:tgtEl>
                                          <p:spTgt spid="723"/>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EDECEC"/>
        </a:solidFill>
      </p:bgPr>
    </p:bg>
    <p:spTree>
      <p:nvGrpSpPr>
        <p:cNvPr id="729" name="Shape 729"/>
        <p:cNvGrpSpPr/>
        <p:nvPr/>
      </p:nvGrpSpPr>
      <p:grpSpPr>
        <a:xfrm>
          <a:off x="0" y="0"/>
          <a:ext cx="0" cy="0"/>
          <a:chOff x="0" y="0"/>
          <a:chExt cx="0" cy="0"/>
        </a:xfrm>
      </p:grpSpPr>
      <p:grpSp>
        <p:nvGrpSpPr>
          <p:cNvPr id="730" name="Google Shape;730;p53"/>
          <p:cNvGrpSpPr/>
          <p:nvPr/>
        </p:nvGrpSpPr>
        <p:grpSpPr>
          <a:xfrm>
            <a:off x="-999770" y="-86797"/>
            <a:ext cx="7702612" cy="10373794"/>
            <a:chOff x="0" y="-38100"/>
            <a:chExt cx="3381119" cy="4553655"/>
          </a:xfrm>
        </p:grpSpPr>
        <p:sp>
          <p:nvSpPr>
            <p:cNvPr id="731" name="Google Shape;731;p53"/>
            <p:cNvSpPr/>
            <p:nvPr/>
          </p:nvSpPr>
          <p:spPr>
            <a:xfrm>
              <a:off x="0" y="0"/>
              <a:ext cx="3381119" cy="4515555"/>
            </a:xfrm>
            <a:custGeom>
              <a:rect b="b" l="l" r="r" t="t"/>
              <a:pathLst>
                <a:path extrusionOk="0" h="4515555" w="3381119">
                  <a:moveTo>
                    <a:pt x="59301" y="0"/>
                  </a:moveTo>
                  <a:lnTo>
                    <a:pt x="3321818" y="0"/>
                  </a:lnTo>
                  <a:cubicBezTo>
                    <a:pt x="3337546" y="0"/>
                    <a:pt x="3352629" y="6248"/>
                    <a:pt x="3363750" y="17369"/>
                  </a:cubicBezTo>
                  <a:cubicBezTo>
                    <a:pt x="3374871" y="28490"/>
                    <a:pt x="3381119" y="43573"/>
                    <a:pt x="3381119" y="59301"/>
                  </a:cubicBezTo>
                  <a:lnTo>
                    <a:pt x="3381119" y="4456254"/>
                  </a:lnTo>
                  <a:cubicBezTo>
                    <a:pt x="3381119" y="4471982"/>
                    <a:pt x="3374871" y="4487065"/>
                    <a:pt x="3363750" y="4498187"/>
                  </a:cubicBezTo>
                  <a:cubicBezTo>
                    <a:pt x="3352629" y="4509308"/>
                    <a:pt x="3337546" y="4515555"/>
                    <a:pt x="3321818" y="4515555"/>
                  </a:cubicBezTo>
                  <a:lnTo>
                    <a:pt x="59301" y="4515555"/>
                  </a:lnTo>
                  <a:cubicBezTo>
                    <a:pt x="43573" y="4515555"/>
                    <a:pt x="28490" y="4509308"/>
                    <a:pt x="17369" y="4498187"/>
                  </a:cubicBezTo>
                  <a:cubicBezTo>
                    <a:pt x="6248" y="4487065"/>
                    <a:pt x="0" y="4471982"/>
                    <a:pt x="0" y="4456254"/>
                  </a:cubicBezTo>
                  <a:lnTo>
                    <a:pt x="0" y="59301"/>
                  </a:lnTo>
                  <a:cubicBezTo>
                    <a:pt x="0" y="43573"/>
                    <a:pt x="6248" y="28490"/>
                    <a:pt x="17369" y="17369"/>
                  </a:cubicBezTo>
                  <a:cubicBezTo>
                    <a:pt x="28490" y="6248"/>
                    <a:pt x="43573" y="0"/>
                    <a:pt x="59301" y="0"/>
                  </a:cubicBezTo>
                  <a:close/>
                </a:path>
              </a:pathLst>
            </a:custGeom>
            <a:solidFill>
              <a:srgbClr val="33643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32" name="Google Shape;732;p53"/>
            <p:cNvSpPr txBox="1"/>
            <p:nvPr/>
          </p:nvSpPr>
          <p:spPr>
            <a:xfrm>
              <a:off x="0" y="-38100"/>
              <a:ext cx="812800" cy="8509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sz="1800">
                <a:solidFill>
                  <a:schemeClr val="dk1"/>
                </a:solidFill>
                <a:latin typeface="Calibri"/>
                <a:ea typeface="Calibri"/>
                <a:cs typeface="Calibri"/>
                <a:sym typeface="Calibri"/>
              </a:endParaRPr>
            </a:p>
          </p:txBody>
        </p:sp>
      </p:grpSp>
      <p:pic>
        <p:nvPicPr>
          <p:cNvPr id="733" name="Google Shape;733;p53"/>
          <p:cNvPicPr preferRelativeResize="0"/>
          <p:nvPr/>
        </p:nvPicPr>
        <p:blipFill rotWithShape="1">
          <a:blip r:embed="rId3">
            <a:alphaModFix amt="19999"/>
          </a:blip>
          <a:srcRect b="0" l="0" r="0" t="0"/>
          <a:stretch/>
        </p:blipFill>
        <p:spPr>
          <a:xfrm rot="-2534571">
            <a:off x="10073270" y="2349396"/>
            <a:ext cx="10116962" cy="9244374"/>
          </a:xfrm>
          <a:prstGeom prst="rect">
            <a:avLst/>
          </a:prstGeom>
          <a:noFill/>
          <a:ln>
            <a:noFill/>
          </a:ln>
        </p:spPr>
      </p:pic>
      <p:sp>
        <p:nvSpPr>
          <p:cNvPr id="734" name="Google Shape;734;p53"/>
          <p:cNvSpPr txBox="1"/>
          <p:nvPr/>
        </p:nvSpPr>
        <p:spPr>
          <a:xfrm>
            <a:off x="9722394" y="3649616"/>
            <a:ext cx="7536900" cy="1385100"/>
          </a:xfrm>
          <a:prstGeom prst="rect">
            <a:avLst/>
          </a:prstGeom>
          <a:noFill/>
          <a:ln>
            <a:noFill/>
          </a:ln>
        </p:spPr>
        <p:txBody>
          <a:bodyPr anchorCtr="0" anchor="t" bIns="0" lIns="0" spcFirstLastPara="1" rIns="0" wrap="square" tIns="0">
            <a:spAutoFit/>
          </a:bodyPr>
          <a:lstStyle/>
          <a:p>
            <a:pPr indent="0" lvl="0" marL="0" marR="0" rtl="0" algn="r">
              <a:lnSpc>
                <a:spcPct val="100000"/>
              </a:lnSpc>
              <a:spcBef>
                <a:spcPts val="0"/>
              </a:spcBef>
              <a:spcAft>
                <a:spcPts val="0"/>
              </a:spcAft>
              <a:buNone/>
            </a:pPr>
            <a:r>
              <a:rPr lang="en-US" sz="8999">
                <a:solidFill>
                  <a:srgbClr val="293D2F"/>
                </a:solidFill>
                <a:latin typeface="Francois One"/>
                <a:ea typeface="Francois One"/>
                <a:cs typeface="Francois One"/>
                <a:sym typeface="Francois One"/>
              </a:rPr>
              <a:t>¿Problemas?</a:t>
            </a:r>
            <a:endParaRPr/>
          </a:p>
        </p:txBody>
      </p:sp>
      <p:sp>
        <p:nvSpPr>
          <p:cNvPr id="735" name="Google Shape;735;p53"/>
          <p:cNvSpPr txBox="1"/>
          <p:nvPr/>
        </p:nvSpPr>
        <p:spPr>
          <a:xfrm>
            <a:off x="11179700" y="5215052"/>
            <a:ext cx="6079500" cy="861900"/>
          </a:xfrm>
          <a:prstGeom prst="rect">
            <a:avLst/>
          </a:prstGeom>
          <a:noFill/>
          <a:ln>
            <a:noFill/>
          </a:ln>
        </p:spPr>
        <p:txBody>
          <a:bodyPr anchorCtr="0" anchor="t" bIns="0" lIns="0" spcFirstLastPara="1" rIns="0" wrap="square" tIns="0">
            <a:spAutoFit/>
          </a:bodyPr>
          <a:lstStyle/>
          <a:p>
            <a:pPr indent="0" lvl="0" marL="0" marR="0" rtl="0" algn="r">
              <a:lnSpc>
                <a:spcPct val="130000"/>
              </a:lnSpc>
              <a:spcBef>
                <a:spcPts val="0"/>
              </a:spcBef>
              <a:spcAft>
                <a:spcPts val="0"/>
              </a:spcAft>
              <a:buNone/>
            </a:pPr>
            <a:r>
              <a:rPr lang="en-US" sz="5600">
                <a:solidFill>
                  <a:srgbClr val="FF0000"/>
                </a:solidFill>
                <a:latin typeface="Lato"/>
                <a:ea typeface="Lato"/>
                <a:cs typeface="Lato"/>
                <a:sym typeface="Lato"/>
              </a:rPr>
              <a:t>SI!</a:t>
            </a:r>
            <a:r>
              <a:rPr lang="en-US" sz="5600">
                <a:solidFill>
                  <a:srgbClr val="FF0000"/>
                </a:solidFill>
                <a:latin typeface="Lato"/>
                <a:ea typeface="Lato"/>
                <a:cs typeface="Lato"/>
                <a:sym typeface="Lato"/>
              </a:rPr>
              <a:t>.</a:t>
            </a:r>
            <a:r>
              <a:rPr lang="en-US" sz="3500">
                <a:solidFill>
                  <a:srgbClr val="293D2F"/>
                </a:solidFill>
                <a:latin typeface="Lato"/>
                <a:ea typeface="Lato"/>
                <a:cs typeface="Lato"/>
                <a:sym typeface="Lato"/>
              </a:rPr>
              <a:t> </a:t>
            </a:r>
            <a:endParaRPr/>
          </a:p>
        </p:txBody>
      </p:sp>
      <p:pic>
        <p:nvPicPr>
          <p:cNvPr id="736" name="Google Shape;736;p53"/>
          <p:cNvPicPr preferRelativeResize="0"/>
          <p:nvPr/>
        </p:nvPicPr>
        <p:blipFill>
          <a:blip r:embed="rId4">
            <a:alphaModFix/>
          </a:blip>
          <a:stretch>
            <a:fillRect/>
          </a:stretch>
        </p:blipFill>
        <p:spPr>
          <a:xfrm flipH="1">
            <a:off x="2392112" y="212175"/>
            <a:ext cx="5745738" cy="2987775"/>
          </a:xfrm>
          <a:prstGeom prst="rect">
            <a:avLst/>
          </a:prstGeom>
          <a:noFill/>
          <a:ln cap="rnd" cmpd="sng" w="9525">
            <a:solidFill>
              <a:schemeClr val="dk2"/>
            </a:solidFill>
            <a:prstDash val="solid"/>
            <a:round/>
            <a:headEnd len="sm" w="sm" type="none"/>
            <a:tailEnd len="sm" w="sm" type="none"/>
          </a:ln>
        </p:spPr>
      </p:pic>
      <p:pic>
        <p:nvPicPr>
          <p:cNvPr id="737" name="Google Shape;737;p53"/>
          <p:cNvPicPr preferRelativeResize="0"/>
          <p:nvPr/>
        </p:nvPicPr>
        <p:blipFill>
          <a:blip r:embed="rId5">
            <a:alphaModFix/>
          </a:blip>
          <a:stretch>
            <a:fillRect/>
          </a:stretch>
        </p:blipFill>
        <p:spPr>
          <a:xfrm>
            <a:off x="2293275" y="7087050"/>
            <a:ext cx="5943412" cy="2872300"/>
          </a:xfrm>
          <a:prstGeom prst="rect">
            <a:avLst/>
          </a:prstGeom>
          <a:noFill/>
          <a:ln>
            <a:noFill/>
          </a:ln>
        </p:spPr>
      </p:pic>
      <p:grpSp>
        <p:nvGrpSpPr>
          <p:cNvPr id="738" name="Google Shape;738;p53"/>
          <p:cNvGrpSpPr/>
          <p:nvPr/>
        </p:nvGrpSpPr>
        <p:grpSpPr>
          <a:xfrm>
            <a:off x="6393302" y="7202504"/>
            <a:ext cx="2744545" cy="2756847"/>
            <a:chOff x="1813" y="0"/>
            <a:chExt cx="809173" cy="812800"/>
          </a:xfrm>
        </p:grpSpPr>
        <p:sp>
          <p:nvSpPr>
            <p:cNvPr id="739" name="Google Shape;739;p53"/>
            <p:cNvSpPr/>
            <p:nvPr/>
          </p:nvSpPr>
          <p:spPr>
            <a:xfrm>
              <a:off x="1813" y="0"/>
              <a:ext cx="809173" cy="812800"/>
            </a:xfrm>
            <a:custGeom>
              <a:rect b="b" l="l" r="r" t="t"/>
              <a:pathLst>
                <a:path extrusionOk="0" h="812800" w="809173">
                  <a:moveTo>
                    <a:pt x="404587" y="0"/>
                  </a:moveTo>
                  <a:cubicBezTo>
                    <a:pt x="628326" y="1001"/>
                    <a:pt x="809174" y="182659"/>
                    <a:pt x="809174" y="406400"/>
                  </a:cubicBezTo>
                  <a:cubicBezTo>
                    <a:pt x="809174" y="630141"/>
                    <a:pt x="628326" y="811799"/>
                    <a:pt x="404587" y="812800"/>
                  </a:cubicBezTo>
                  <a:cubicBezTo>
                    <a:pt x="180848" y="811799"/>
                    <a:pt x="0" y="630141"/>
                    <a:pt x="0" y="406400"/>
                  </a:cubicBezTo>
                  <a:cubicBezTo>
                    <a:pt x="0" y="182659"/>
                    <a:pt x="180848" y="1001"/>
                    <a:pt x="404587" y="0"/>
                  </a:cubicBezTo>
                  <a:close/>
                </a:path>
              </a:pathLst>
            </a:custGeom>
            <a:solidFill>
              <a:srgbClr val="9EDD6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40" name="Google Shape;740;p53"/>
            <p:cNvSpPr txBox="1"/>
            <p:nvPr/>
          </p:nvSpPr>
          <p:spPr>
            <a:xfrm>
              <a:off x="39049" y="80900"/>
              <a:ext cx="734700" cy="651000"/>
            </a:xfrm>
            <a:prstGeom prst="rect">
              <a:avLst/>
            </a:prstGeom>
            <a:noFill/>
            <a:ln>
              <a:noFill/>
            </a:ln>
          </p:spPr>
          <p:txBody>
            <a:bodyPr anchorCtr="0" anchor="ctr" bIns="50800" lIns="50800" spcFirstLastPara="1" rIns="50800" wrap="square" tIns="50800">
              <a:noAutofit/>
            </a:bodyPr>
            <a:lstStyle/>
            <a:p>
              <a:pPr indent="0" lvl="0" marL="0" marR="0" rtl="0" algn="ctr">
                <a:lnSpc>
                  <a:spcPct val="120003"/>
                </a:lnSpc>
                <a:spcBef>
                  <a:spcPts val="0"/>
                </a:spcBef>
                <a:spcAft>
                  <a:spcPts val="0"/>
                </a:spcAft>
                <a:buNone/>
              </a:pPr>
              <a:r>
                <a:rPr lang="en-US" sz="5499">
                  <a:solidFill>
                    <a:srgbClr val="293D2F"/>
                  </a:solidFill>
                  <a:latin typeface="Francois One"/>
                  <a:ea typeface="Francois One"/>
                  <a:cs typeface="Francois One"/>
                  <a:sym typeface="Francois One"/>
                </a:rPr>
                <a:t>Unión</a:t>
              </a:r>
              <a:endParaRPr/>
            </a:p>
          </p:txBody>
        </p:sp>
      </p:grpSp>
      <p:grpSp>
        <p:nvGrpSpPr>
          <p:cNvPr id="741" name="Google Shape;741;p53"/>
          <p:cNvGrpSpPr/>
          <p:nvPr/>
        </p:nvGrpSpPr>
        <p:grpSpPr>
          <a:xfrm>
            <a:off x="6393302" y="327649"/>
            <a:ext cx="2744545" cy="2756847"/>
            <a:chOff x="1813" y="0"/>
            <a:chExt cx="809173" cy="812800"/>
          </a:xfrm>
        </p:grpSpPr>
        <p:sp>
          <p:nvSpPr>
            <p:cNvPr id="742" name="Google Shape;742;p53"/>
            <p:cNvSpPr/>
            <p:nvPr/>
          </p:nvSpPr>
          <p:spPr>
            <a:xfrm>
              <a:off x="1813" y="0"/>
              <a:ext cx="809173" cy="812800"/>
            </a:xfrm>
            <a:custGeom>
              <a:rect b="b" l="l" r="r" t="t"/>
              <a:pathLst>
                <a:path extrusionOk="0" h="812800" w="809173">
                  <a:moveTo>
                    <a:pt x="404587" y="0"/>
                  </a:moveTo>
                  <a:cubicBezTo>
                    <a:pt x="628326" y="1001"/>
                    <a:pt x="809174" y="182659"/>
                    <a:pt x="809174" y="406400"/>
                  </a:cubicBezTo>
                  <a:cubicBezTo>
                    <a:pt x="809174" y="630141"/>
                    <a:pt x="628326" y="811799"/>
                    <a:pt x="404587" y="812800"/>
                  </a:cubicBezTo>
                  <a:cubicBezTo>
                    <a:pt x="180848" y="811799"/>
                    <a:pt x="0" y="630141"/>
                    <a:pt x="0" y="406400"/>
                  </a:cubicBezTo>
                  <a:cubicBezTo>
                    <a:pt x="0" y="182659"/>
                    <a:pt x="180848" y="1001"/>
                    <a:pt x="404587" y="0"/>
                  </a:cubicBezTo>
                  <a:close/>
                </a:path>
              </a:pathLst>
            </a:custGeom>
            <a:solidFill>
              <a:srgbClr val="9EDD6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43" name="Google Shape;743;p53"/>
            <p:cNvSpPr txBox="1"/>
            <p:nvPr/>
          </p:nvSpPr>
          <p:spPr>
            <a:xfrm>
              <a:off x="76200" y="85725"/>
              <a:ext cx="660400" cy="650875"/>
            </a:xfrm>
            <a:prstGeom prst="rect">
              <a:avLst/>
            </a:prstGeom>
            <a:noFill/>
            <a:ln>
              <a:noFill/>
            </a:ln>
          </p:spPr>
          <p:txBody>
            <a:bodyPr anchorCtr="0" anchor="ctr" bIns="50800" lIns="50800" spcFirstLastPara="1" rIns="50800" wrap="square" tIns="50800">
              <a:noAutofit/>
            </a:bodyPr>
            <a:lstStyle/>
            <a:p>
              <a:pPr indent="0" lvl="0" marL="0" marR="0" rtl="0" algn="ctr">
                <a:lnSpc>
                  <a:spcPct val="120003"/>
                </a:lnSpc>
                <a:spcBef>
                  <a:spcPts val="0"/>
                </a:spcBef>
                <a:spcAft>
                  <a:spcPts val="0"/>
                </a:spcAft>
                <a:buNone/>
              </a:pPr>
              <a:r>
                <a:rPr lang="en-US" sz="5499">
                  <a:solidFill>
                    <a:srgbClr val="293D2F"/>
                  </a:solidFill>
                  <a:latin typeface="Francois One"/>
                  <a:ea typeface="Francois One"/>
                  <a:cs typeface="Francois One"/>
                  <a:sym typeface="Francois One"/>
                </a:rPr>
                <a:t>Tiempo</a:t>
              </a:r>
              <a:endParaRPr/>
            </a:p>
          </p:txBody>
        </p:sp>
      </p:grpSp>
      <p:pic>
        <p:nvPicPr>
          <p:cNvPr id="744" name="Google Shape;744;p53"/>
          <p:cNvPicPr preferRelativeResize="0"/>
          <p:nvPr/>
        </p:nvPicPr>
        <p:blipFill>
          <a:blip r:embed="rId6">
            <a:alphaModFix/>
          </a:blip>
          <a:stretch>
            <a:fillRect/>
          </a:stretch>
        </p:blipFill>
        <p:spPr>
          <a:xfrm>
            <a:off x="2392100" y="3822800"/>
            <a:ext cx="5745751" cy="2756850"/>
          </a:xfrm>
          <a:prstGeom prst="rect">
            <a:avLst/>
          </a:prstGeom>
          <a:noFill/>
          <a:ln>
            <a:noFill/>
          </a:ln>
        </p:spPr>
      </p:pic>
      <p:grpSp>
        <p:nvGrpSpPr>
          <p:cNvPr id="745" name="Google Shape;745;p53"/>
          <p:cNvGrpSpPr/>
          <p:nvPr/>
        </p:nvGrpSpPr>
        <p:grpSpPr>
          <a:xfrm>
            <a:off x="6448327" y="3822802"/>
            <a:ext cx="2744553" cy="2756855"/>
            <a:chOff x="1813" y="0"/>
            <a:chExt cx="809173" cy="812800"/>
          </a:xfrm>
        </p:grpSpPr>
        <p:sp>
          <p:nvSpPr>
            <p:cNvPr id="746" name="Google Shape;746;p53"/>
            <p:cNvSpPr/>
            <p:nvPr/>
          </p:nvSpPr>
          <p:spPr>
            <a:xfrm>
              <a:off x="1813" y="0"/>
              <a:ext cx="809173" cy="812800"/>
            </a:xfrm>
            <a:custGeom>
              <a:rect b="b" l="l" r="r" t="t"/>
              <a:pathLst>
                <a:path extrusionOk="0" h="812800" w="809173">
                  <a:moveTo>
                    <a:pt x="404587" y="0"/>
                  </a:moveTo>
                  <a:cubicBezTo>
                    <a:pt x="628326" y="1001"/>
                    <a:pt x="809174" y="182659"/>
                    <a:pt x="809174" y="406400"/>
                  </a:cubicBezTo>
                  <a:cubicBezTo>
                    <a:pt x="809174" y="630141"/>
                    <a:pt x="628326" y="811799"/>
                    <a:pt x="404587" y="812800"/>
                  </a:cubicBezTo>
                  <a:cubicBezTo>
                    <a:pt x="180848" y="811799"/>
                    <a:pt x="0" y="630141"/>
                    <a:pt x="0" y="406400"/>
                  </a:cubicBezTo>
                  <a:cubicBezTo>
                    <a:pt x="0" y="182659"/>
                    <a:pt x="180848" y="1001"/>
                    <a:pt x="404587" y="0"/>
                  </a:cubicBezTo>
                  <a:close/>
                </a:path>
              </a:pathLst>
            </a:custGeom>
            <a:solidFill>
              <a:srgbClr val="9EDD6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47" name="Google Shape;747;p53"/>
            <p:cNvSpPr txBox="1"/>
            <p:nvPr/>
          </p:nvSpPr>
          <p:spPr>
            <a:xfrm>
              <a:off x="51649" y="80900"/>
              <a:ext cx="709500" cy="651000"/>
            </a:xfrm>
            <a:prstGeom prst="rect">
              <a:avLst/>
            </a:prstGeom>
            <a:noFill/>
            <a:ln>
              <a:noFill/>
            </a:ln>
          </p:spPr>
          <p:txBody>
            <a:bodyPr anchorCtr="0" anchor="ctr" bIns="50800" lIns="50800" spcFirstLastPara="1" rIns="50800" wrap="square" tIns="50800">
              <a:noAutofit/>
            </a:bodyPr>
            <a:lstStyle/>
            <a:p>
              <a:pPr indent="0" lvl="0" marL="0" marR="0" rtl="0" algn="ctr">
                <a:lnSpc>
                  <a:spcPct val="120003"/>
                </a:lnSpc>
                <a:spcBef>
                  <a:spcPts val="0"/>
                </a:spcBef>
                <a:spcAft>
                  <a:spcPts val="0"/>
                </a:spcAft>
                <a:buNone/>
              </a:pPr>
              <a:r>
                <a:rPr lang="en-US" sz="5499">
                  <a:solidFill>
                    <a:srgbClr val="293D2F"/>
                  </a:solidFill>
                  <a:latin typeface="Francois One"/>
                  <a:ea typeface="Francois One"/>
                  <a:cs typeface="Francois One"/>
                  <a:sym typeface="Francois One"/>
                </a:rPr>
                <a:t>Documentación</a:t>
              </a:r>
              <a:endParaRPr/>
            </a:p>
          </p:txBody>
        </p:sp>
      </p:gr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734"/>
                                        </p:tgtEl>
                                        <p:attrNameLst>
                                          <p:attrName>style.visibility</p:attrName>
                                        </p:attrNameLst>
                                      </p:cBhvr>
                                      <p:to>
                                        <p:strVal val="visible"/>
                                      </p:to>
                                    </p:set>
                                    <p:animEffect filter="fade" transition="in">
                                      <p:cBhvr>
                                        <p:cTn dur="500"/>
                                        <p:tgtEl>
                                          <p:spTgt spid="734"/>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735"/>
                                        </p:tgtEl>
                                        <p:attrNameLst>
                                          <p:attrName>style.visibility</p:attrName>
                                        </p:attrNameLst>
                                      </p:cBhvr>
                                      <p:to>
                                        <p:strVal val="visible"/>
                                      </p:to>
                                    </p:set>
                                    <p:animEffect filter="fade" transition="in">
                                      <p:cBhvr>
                                        <p:cTn dur="500"/>
                                        <p:tgtEl>
                                          <p:spTgt spid="735"/>
                                        </p:tgtEl>
                                      </p:cBhvr>
                                    </p:animEffect>
                                  </p:childTnLst>
                                </p:cTn>
                              </p:par>
                            </p:childTnLst>
                          </p:cTn>
                        </p:par>
                        <p:par>
                          <p:cTn fill="hold">
                            <p:stCondLst>
                              <p:cond delay="500"/>
                            </p:stCondLst>
                            <p:childTnLst>
                              <p:par>
                                <p:cTn fill="hold" nodeType="afterEffect" presetClass="entr" presetID="10" presetSubtype="0">
                                  <p:stCondLst>
                                    <p:cond delay="0"/>
                                  </p:stCondLst>
                                  <p:childTnLst>
                                    <p:set>
                                      <p:cBhvr>
                                        <p:cTn dur="1" fill="hold">
                                          <p:stCondLst>
                                            <p:cond delay="0"/>
                                          </p:stCondLst>
                                        </p:cTn>
                                        <p:tgtEl>
                                          <p:spTgt spid="741"/>
                                        </p:tgtEl>
                                        <p:attrNameLst>
                                          <p:attrName>style.visibility</p:attrName>
                                        </p:attrNameLst>
                                      </p:cBhvr>
                                      <p:to>
                                        <p:strVal val="visible"/>
                                      </p:to>
                                    </p:set>
                                    <p:animEffect filter="fade" transition="in">
                                      <p:cBhvr>
                                        <p:cTn dur="500"/>
                                        <p:tgtEl>
                                          <p:spTgt spid="741"/>
                                        </p:tgtEl>
                                      </p:cBhvr>
                                    </p:animEffect>
                                  </p:childTnLst>
                                </p:cTn>
                              </p:par>
                            </p:childTnLst>
                          </p:cTn>
                        </p:par>
                        <p:par>
                          <p:cTn fill="hold">
                            <p:stCondLst>
                              <p:cond delay="1000"/>
                            </p:stCondLst>
                            <p:childTnLst>
                              <p:par>
                                <p:cTn fill="hold" nodeType="afterEffect" presetClass="entr" presetID="10" presetSubtype="0">
                                  <p:stCondLst>
                                    <p:cond delay="0"/>
                                  </p:stCondLst>
                                  <p:childTnLst>
                                    <p:set>
                                      <p:cBhvr>
                                        <p:cTn dur="1" fill="hold">
                                          <p:stCondLst>
                                            <p:cond delay="0"/>
                                          </p:stCondLst>
                                        </p:cTn>
                                        <p:tgtEl>
                                          <p:spTgt spid="736"/>
                                        </p:tgtEl>
                                        <p:attrNameLst>
                                          <p:attrName>style.visibility</p:attrName>
                                        </p:attrNameLst>
                                      </p:cBhvr>
                                      <p:to>
                                        <p:strVal val="visible"/>
                                      </p:to>
                                    </p:set>
                                    <p:animEffect filter="fade" transition="in">
                                      <p:cBhvr>
                                        <p:cTn dur="1000"/>
                                        <p:tgtEl>
                                          <p:spTgt spid="736"/>
                                        </p:tgtEl>
                                      </p:cBhvr>
                                    </p:animEffect>
                                  </p:childTnLst>
                                </p:cTn>
                              </p:par>
                            </p:childTnLst>
                          </p:cTn>
                        </p:par>
                        <p:par>
                          <p:cTn fill="hold">
                            <p:stCondLst>
                              <p:cond delay="2000"/>
                            </p:stCondLst>
                            <p:childTnLst>
                              <p:par>
                                <p:cTn fill="hold" nodeType="afterEffect" presetClass="entr" presetID="10" presetSubtype="0">
                                  <p:stCondLst>
                                    <p:cond delay="0"/>
                                  </p:stCondLst>
                                  <p:childTnLst>
                                    <p:set>
                                      <p:cBhvr>
                                        <p:cTn dur="1" fill="hold">
                                          <p:stCondLst>
                                            <p:cond delay="0"/>
                                          </p:stCondLst>
                                        </p:cTn>
                                        <p:tgtEl>
                                          <p:spTgt spid="745"/>
                                        </p:tgtEl>
                                        <p:attrNameLst>
                                          <p:attrName>style.visibility</p:attrName>
                                        </p:attrNameLst>
                                      </p:cBhvr>
                                      <p:to>
                                        <p:strVal val="visible"/>
                                      </p:to>
                                    </p:set>
                                    <p:animEffect filter="fade" transition="in">
                                      <p:cBhvr>
                                        <p:cTn dur="500"/>
                                        <p:tgtEl>
                                          <p:spTgt spid="745"/>
                                        </p:tgtEl>
                                      </p:cBhvr>
                                    </p:animEffect>
                                  </p:childTnLst>
                                </p:cTn>
                              </p:par>
                            </p:childTnLst>
                          </p:cTn>
                        </p:par>
                        <p:par>
                          <p:cTn fill="hold">
                            <p:stCondLst>
                              <p:cond delay="2500"/>
                            </p:stCondLst>
                            <p:childTnLst>
                              <p:par>
                                <p:cTn fill="hold" nodeType="afterEffect" presetClass="entr" presetID="10" presetSubtype="0">
                                  <p:stCondLst>
                                    <p:cond delay="0"/>
                                  </p:stCondLst>
                                  <p:childTnLst>
                                    <p:set>
                                      <p:cBhvr>
                                        <p:cTn dur="1" fill="hold">
                                          <p:stCondLst>
                                            <p:cond delay="0"/>
                                          </p:stCondLst>
                                        </p:cTn>
                                        <p:tgtEl>
                                          <p:spTgt spid="744"/>
                                        </p:tgtEl>
                                        <p:attrNameLst>
                                          <p:attrName>style.visibility</p:attrName>
                                        </p:attrNameLst>
                                      </p:cBhvr>
                                      <p:to>
                                        <p:strVal val="visible"/>
                                      </p:to>
                                    </p:set>
                                    <p:animEffect filter="fade" transition="in">
                                      <p:cBhvr>
                                        <p:cTn dur="1000"/>
                                        <p:tgtEl>
                                          <p:spTgt spid="744"/>
                                        </p:tgtEl>
                                      </p:cBhvr>
                                    </p:animEffect>
                                  </p:childTnLst>
                                </p:cTn>
                              </p:par>
                            </p:childTnLst>
                          </p:cTn>
                        </p:par>
                        <p:par>
                          <p:cTn fill="hold">
                            <p:stCondLst>
                              <p:cond delay="3500"/>
                            </p:stCondLst>
                            <p:childTnLst>
                              <p:par>
                                <p:cTn fill="hold" nodeType="afterEffect" presetClass="entr" presetID="10" presetSubtype="0">
                                  <p:stCondLst>
                                    <p:cond delay="0"/>
                                  </p:stCondLst>
                                  <p:childTnLst>
                                    <p:set>
                                      <p:cBhvr>
                                        <p:cTn dur="1" fill="hold">
                                          <p:stCondLst>
                                            <p:cond delay="0"/>
                                          </p:stCondLst>
                                        </p:cTn>
                                        <p:tgtEl>
                                          <p:spTgt spid="738"/>
                                        </p:tgtEl>
                                        <p:attrNameLst>
                                          <p:attrName>style.visibility</p:attrName>
                                        </p:attrNameLst>
                                      </p:cBhvr>
                                      <p:to>
                                        <p:strVal val="visible"/>
                                      </p:to>
                                    </p:set>
                                    <p:animEffect filter="fade" transition="in">
                                      <p:cBhvr>
                                        <p:cTn dur="500"/>
                                        <p:tgtEl>
                                          <p:spTgt spid="738"/>
                                        </p:tgtEl>
                                      </p:cBhvr>
                                    </p:animEffect>
                                  </p:childTnLst>
                                </p:cTn>
                              </p:par>
                            </p:childTnLst>
                          </p:cTn>
                        </p:par>
                        <p:par>
                          <p:cTn fill="hold">
                            <p:stCondLst>
                              <p:cond delay="4000"/>
                            </p:stCondLst>
                            <p:childTnLst>
                              <p:par>
                                <p:cTn fill="hold" nodeType="afterEffect" presetClass="entr" presetID="10" presetSubtype="0">
                                  <p:stCondLst>
                                    <p:cond delay="0"/>
                                  </p:stCondLst>
                                  <p:childTnLst>
                                    <p:set>
                                      <p:cBhvr>
                                        <p:cTn dur="1" fill="hold">
                                          <p:stCondLst>
                                            <p:cond delay="0"/>
                                          </p:stCondLst>
                                        </p:cTn>
                                        <p:tgtEl>
                                          <p:spTgt spid="737"/>
                                        </p:tgtEl>
                                        <p:attrNameLst>
                                          <p:attrName>style.visibility</p:attrName>
                                        </p:attrNameLst>
                                      </p:cBhvr>
                                      <p:to>
                                        <p:strVal val="visible"/>
                                      </p:to>
                                    </p:set>
                                    <p:animEffect filter="fade" transition="in">
                                      <p:cBhvr>
                                        <p:cTn dur="1000"/>
                                        <p:tgtEl>
                                          <p:spTgt spid="737"/>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EDECEC"/>
        </a:solidFill>
      </p:bgPr>
    </p:bg>
    <p:spTree>
      <p:nvGrpSpPr>
        <p:cNvPr id="751" name="Shape 751"/>
        <p:cNvGrpSpPr/>
        <p:nvPr/>
      </p:nvGrpSpPr>
      <p:grpSpPr>
        <a:xfrm>
          <a:off x="0" y="0"/>
          <a:ext cx="0" cy="0"/>
          <a:chOff x="0" y="0"/>
          <a:chExt cx="0" cy="0"/>
        </a:xfrm>
      </p:grpSpPr>
      <p:pic>
        <p:nvPicPr>
          <p:cNvPr id="752" name="Google Shape;752;p54"/>
          <p:cNvPicPr preferRelativeResize="0"/>
          <p:nvPr/>
        </p:nvPicPr>
        <p:blipFill rotWithShape="1">
          <a:blip r:embed="rId3">
            <a:alphaModFix amt="15000"/>
          </a:blip>
          <a:srcRect b="0" l="0" r="0" t="0"/>
          <a:stretch/>
        </p:blipFill>
        <p:spPr>
          <a:xfrm>
            <a:off x="-2782162" y="1623736"/>
            <a:ext cx="10116962" cy="9244374"/>
          </a:xfrm>
          <a:prstGeom prst="rect">
            <a:avLst/>
          </a:prstGeom>
          <a:noFill/>
          <a:ln>
            <a:noFill/>
          </a:ln>
        </p:spPr>
      </p:pic>
      <p:sp>
        <p:nvSpPr>
          <p:cNvPr id="753" name="Google Shape;753;p54"/>
          <p:cNvSpPr txBox="1"/>
          <p:nvPr/>
        </p:nvSpPr>
        <p:spPr>
          <a:xfrm>
            <a:off x="842209" y="3293298"/>
            <a:ext cx="6972300" cy="4155900"/>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None/>
            </a:pPr>
            <a:r>
              <a:rPr lang="en-US" sz="9000">
                <a:solidFill>
                  <a:srgbClr val="293D2F"/>
                </a:solidFill>
                <a:latin typeface="Francois One"/>
                <a:ea typeface="Francois One"/>
                <a:cs typeface="Francois One"/>
                <a:sym typeface="Francois One"/>
              </a:rPr>
              <a:t>Para este proyecto hubo:</a:t>
            </a:r>
            <a:endParaRPr/>
          </a:p>
        </p:txBody>
      </p:sp>
      <p:grpSp>
        <p:nvGrpSpPr>
          <p:cNvPr id="754" name="Google Shape;754;p54"/>
          <p:cNvGrpSpPr/>
          <p:nvPr/>
        </p:nvGrpSpPr>
        <p:grpSpPr>
          <a:xfrm>
            <a:off x="9660692" y="197143"/>
            <a:ext cx="7430313" cy="3266928"/>
            <a:chOff x="0" y="-47625"/>
            <a:chExt cx="1956955" cy="860425"/>
          </a:xfrm>
        </p:grpSpPr>
        <p:sp>
          <p:nvSpPr>
            <p:cNvPr id="755" name="Google Shape;755;p54"/>
            <p:cNvSpPr/>
            <p:nvPr/>
          </p:nvSpPr>
          <p:spPr>
            <a:xfrm>
              <a:off x="0" y="0"/>
              <a:ext cx="1956955" cy="755632"/>
            </a:xfrm>
            <a:custGeom>
              <a:rect b="b" l="l" r="r" t="t"/>
              <a:pathLst>
                <a:path extrusionOk="0" h="755632" w="1956955">
                  <a:moveTo>
                    <a:pt x="53139" y="0"/>
                  </a:moveTo>
                  <a:lnTo>
                    <a:pt x="1903816" y="0"/>
                  </a:lnTo>
                  <a:cubicBezTo>
                    <a:pt x="1933164" y="0"/>
                    <a:pt x="1956955" y="23791"/>
                    <a:pt x="1956955" y="53139"/>
                  </a:cubicBezTo>
                  <a:lnTo>
                    <a:pt x="1956955" y="702494"/>
                  </a:lnTo>
                  <a:cubicBezTo>
                    <a:pt x="1956955" y="731841"/>
                    <a:pt x="1933164" y="755632"/>
                    <a:pt x="1903816" y="755632"/>
                  </a:cubicBezTo>
                  <a:lnTo>
                    <a:pt x="53139" y="755632"/>
                  </a:lnTo>
                  <a:cubicBezTo>
                    <a:pt x="23791" y="755632"/>
                    <a:pt x="0" y="731841"/>
                    <a:pt x="0" y="702494"/>
                  </a:cubicBezTo>
                  <a:lnTo>
                    <a:pt x="0" y="53139"/>
                  </a:lnTo>
                  <a:cubicBezTo>
                    <a:pt x="0" y="23791"/>
                    <a:pt x="23791" y="0"/>
                    <a:pt x="53139" y="0"/>
                  </a:cubicBezTo>
                  <a:close/>
                </a:path>
              </a:pathLst>
            </a:custGeom>
            <a:solidFill>
              <a:srgbClr val="9EDD6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56" name="Google Shape;756;p54"/>
            <p:cNvSpPr txBox="1"/>
            <p:nvPr/>
          </p:nvSpPr>
          <p:spPr>
            <a:xfrm>
              <a:off x="0" y="-47625"/>
              <a:ext cx="812800" cy="860425"/>
            </a:xfrm>
            <a:prstGeom prst="rect">
              <a:avLst/>
            </a:prstGeom>
            <a:noFill/>
            <a:ln>
              <a:noFill/>
            </a:ln>
          </p:spPr>
          <p:txBody>
            <a:bodyPr anchorCtr="0" anchor="ctr" bIns="50800" lIns="50800" spcFirstLastPara="1" rIns="50800" wrap="square" tIns="50800">
              <a:noAutofit/>
            </a:bodyPr>
            <a:lstStyle/>
            <a:p>
              <a:pPr indent="0" lvl="0" marL="0" marR="0" rtl="0" algn="ctr">
                <a:lnSpc>
                  <a:spcPct val="186611"/>
                </a:lnSpc>
                <a:spcBef>
                  <a:spcPts val="0"/>
                </a:spcBef>
                <a:spcAft>
                  <a:spcPts val="0"/>
                </a:spcAft>
                <a:buNone/>
              </a:pPr>
              <a:r>
                <a:t/>
              </a:r>
              <a:endParaRPr sz="1800">
                <a:solidFill>
                  <a:schemeClr val="dk1"/>
                </a:solidFill>
                <a:latin typeface="Calibri"/>
                <a:ea typeface="Calibri"/>
                <a:cs typeface="Calibri"/>
                <a:sym typeface="Calibri"/>
              </a:endParaRPr>
            </a:p>
          </p:txBody>
        </p:sp>
      </p:grpSp>
      <p:sp>
        <p:nvSpPr>
          <p:cNvPr id="757" name="Google Shape;757;p54"/>
          <p:cNvSpPr txBox="1"/>
          <p:nvPr/>
        </p:nvSpPr>
        <p:spPr>
          <a:xfrm>
            <a:off x="11385778" y="1161615"/>
            <a:ext cx="3538800" cy="1293000"/>
          </a:xfrm>
          <a:prstGeom prst="rect">
            <a:avLst/>
          </a:prstGeom>
          <a:noFill/>
          <a:ln>
            <a:noFill/>
          </a:ln>
        </p:spPr>
        <p:txBody>
          <a:bodyPr anchorCtr="0" anchor="t" bIns="0" lIns="0" spcFirstLastPara="1" rIns="0" wrap="square" tIns="0">
            <a:spAutoFit/>
          </a:bodyPr>
          <a:lstStyle/>
          <a:p>
            <a:pPr indent="0" lvl="0" marL="0" rtl="0" algn="l">
              <a:lnSpc>
                <a:spcPct val="140000"/>
              </a:lnSpc>
              <a:spcBef>
                <a:spcPts val="0"/>
              </a:spcBef>
              <a:spcAft>
                <a:spcPts val="0"/>
              </a:spcAft>
              <a:buClr>
                <a:schemeClr val="dk1"/>
              </a:buClr>
              <a:buFont typeface="Arial"/>
              <a:buNone/>
            </a:pPr>
            <a:r>
              <a:rPr lang="en-US" sz="3500">
                <a:solidFill>
                  <a:srgbClr val="336430"/>
                </a:solidFill>
                <a:latin typeface="Lato"/>
                <a:ea typeface="Lato"/>
                <a:cs typeface="Lato"/>
                <a:sym typeface="Lato"/>
              </a:rPr>
              <a:t>Conocimiento e implementación.</a:t>
            </a:r>
            <a:endParaRPr/>
          </a:p>
        </p:txBody>
      </p:sp>
      <p:grpSp>
        <p:nvGrpSpPr>
          <p:cNvPr id="758" name="Google Shape;758;p54"/>
          <p:cNvGrpSpPr/>
          <p:nvPr/>
        </p:nvGrpSpPr>
        <p:grpSpPr>
          <a:xfrm>
            <a:off x="9660692" y="3528153"/>
            <a:ext cx="7430313" cy="3266928"/>
            <a:chOff x="0" y="-47625"/>
            <a:chExt cx="1956955" cy="860425"/>
          </a:xfrm>
        </p:grpSpPr>
        <p:sp>
          <p:nvSpPr>
            <p:cNvPr id="759" name="Google Shape;759;p54"/>
            <p:cNvSpPr/>
            <p:nvPr/>
          </p:nvSpPr>
          <p:spPr>
            <a:xfrm>
              <a:off x="0" y="0"/>
              <a:ext cx="1956955" cy="755632"/>
            </a:xfrm>
            <a:custGeom>
              <a:rect b="b" l="l" r="r" t="t"/>
              <a:pathLst>
                <a:path extrusionOk="0" h="755632" w="1956955">
                  <a:moveTo>
                    <a:pt x="53139" y="0"/>
                  </a:moveTo>
                  <a:lnTo>
                    <a:pt x="1903816" y="0"/>
                  </a:lnTo>
                  <a:cubicBezTo>
                    <a:pt x="1933164" y="0"/>
                    <a:pt x="1956955" y="23791"/>
                    <a:pt x="1956955" y="53139"/>
                  </a:cubicBezTo>
                  <a:lnTo>
                    <a:pt x="1956955" y="702494"/>
                  </a:lnTo>
                  <a:cubicBezTo>
                    <a:pt x="1956955" y="731841"/>
                    <a:pt x="1933164" y="755632"/>
                    <a:pt x="1903816" y="755632"/>
                  </a:cubicBezTo>
                  <a:lnTo>
                    <a:pt x="53139" y="755632"/>
                  </a:lnTo>
                  <a:cubicBezTo>
                    <a:pt x="23791" y="755632"/>
                    <a:pt x="0" y="731841"/>
                    <a:pt x="0" y="702494"/>
                  </a:cubicBezTo>
                  <a:lnTo>
                    <a:pt x="0" y="53139"/>
                  </a:lnTo>
                  <a:cubicBezTo>
                    <a:pt x="0" y="23791"/>
                    <a:pt x="23791" y="0"/>
                    <a:pt x="53139" y="0"/>
                  </a:cubicBezTo>
                  <a:close/>
                </a:path>
              </a:pathLst>
            </a:custGeom>
            <a:solidFill>
              <a:srgbClr val="9EDD6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60" name="Google Shape;760;p54"/>
            <p:cNvSpPr txBox="1"/>
            <p:nvPr/>
          </p:nvSpPr>
          <p:spPr>
            <a:xfrm>
              <a:off x="0" y="-47625"/>
              <a:ext cx="812800" cy="860425"/>
            </a:xfrm>
            <a:prstGeom prst="rect">
              <a:avLst/>
            </a:prstGeom>
            <a:noFill/>
            <a:ln>
              <a:noFill/>
            </a:ln>
          </p:spPr>
          <p:txBody>
            <a:bodyPr anchorCtr="0" anchor="ctr" bIns="50800" lIns="50800" spcFirstLastPara="1" rIns="50800" wrap="square" tIns="50800">
              <a:noAutofit/>
            </a:bodyPr>
            <a:lstStyle/>
            <a:p>
              <a:pPr indent="0" lvl="0" marL="0" marR="0" rtl="0" algn="ctr">
                <a:lnSpc>
                  <a:spcPct val="186611"/>
                </a:lnSpc>
                <a:spcBef>
                  <a:spcPts val="0"/>
                </a:spcBef>
                <a:spcAft>
                  <a:spcPts val="0"/>
                </a:spcAft>
                <a:buNone/>
              </a:pPr>
              <a:r>
                <a:t/>
              </a:r>
              <a:endParaRPr sz="1800">
                <a:solidFill>
                  <a:schemeClr val="dk1"/>
                </a:solidFill>
                <a:latin typeface="Calibri"/>
                <a:ea typeface="Calibri"/>
                <a:cs typeface="Calibri"/>
                <a:sym typeface="Calibri"/>
              </a:endParaRPr>
            </a:p>
          </p:txBody>
        </p:sp>
      </p:grpSp>
      <p:sp>
        <p:nvSpPr>
          <p:cNvPr id="761" name="Google Shape;761;p54"/>
          <p:cNvSpPr txBox="1"/>
          <p:nvPr/>
        </p:nvSpPr>
        <p:spPr>
          <a:xfrm>
            <a:off x="11385778" y="4492625"/>
            <a:ext cx="3538800" cy="1293000"/>
          </a:xfrm>
          <a:prstGeom prst="rect">
            <a:avLst/>
          </a:prstGeom>
          <a:noFill/>
          <a:ln>
            <a:noFill/>
          </a:ln>
        </p:spPr>
        <p:txBody>
          <a:bodyPr anchorCtr="0" anchor="t" bIns="0" lIns="0" spcFirstLastPara="1" rIns="0" wrap="square" tIns="0">
            <a:spAutoFit/>
          </a:bodyPr>
          <a:lstStyle/>
          <a:p>
            <a:pPr indent="0" lvl="0" marL="0" rtl="0" algn="l">
              <a:lnSpc>
                <a:spcPct val="140000"/>
              </a:lnSpc>
              <a:spcBef>
                <a:spcPts val="0"/>
              </a:spcBef>
              <a:spcAft>
                <a:spcPts val="0"/>
              </a:spcAft>
              <a:buClr>
                <a:schemeClr val="dk1"/>
              </a:buClr>
              <a:buFont typeface="Arial"/>
              <a:buNone/>
            </a:pPr>
            <a:r>
              <a:rPr lang="en-US" sz="3500">
                <a:solidFill>
                  <a:srgbClr val="336430"/>
                </a:solidFill>
                <a:latin typeface="Lato"/>
                <a:ea typeface="Lato"/>
                <a:cs typeface="Lato"/>
                <a:sym typeface="Lato"/>
              </a:rPr>
              <a:t>Pensamiento analítico.</a:t>
            </a:r>
            <a:endParaRPr sz="3500">
              <a:solidFill>
                <a:srgbClr val="336430"/>
              </a:solidFill>
              <a:latin typeface="Lato"/>
              <a:ea typeface="Lato"/>
              <a:cs typeface="Lato"/>
              <a:sym typeface="Lato"/>
            </a:endParaRPr>
          </a:p>
        </p:txBody>
      </p:sp>
      <p:grpSp>
        <p:nvGrpSpPr>
          <p:cNvPr id="762" name="Google Shape;762;p54"/>
          <p:cNvGrpSpPr/>
          <p:nvPr/>
        </p:nvGrpSpPr>
        <p:grpSpPr>
          <a:xfrm>
            <a:off x="9660692" y="6859163"/>
            <a:ext cx="7430313" cy="3266928"/>
            <a:chOff x="0" y="-47625"/>
            <a:chExt cx="1956955" cy="860425"/>
          </a:xfrm>
        </p:grpSpPr>
        <p:sp>
          <p:nvSpPr>
            <p:cNvPr id="763" name="Google Shape;763;p54"/>
            <p:cNvSpPr/>
            <p:nvPr/>
          </p:nvSpPr>
          <p:spPr>
            <a:xfrm>
              <a:off x="0" y="0"/>
              <a:ext cx="1956955" cy="755632"/>
            </a:xfrm>
            <a:custGeom>
              <a:rect b="b" l="l" r="r" t="t"/>
              <a:pathLst>
                <a:path extrusionOk="0" h="755632" w="1956955">
                  <a:moveTo>
                    <a:pt x="53139" y="0"/>
                  </a:moveTo>
                  <a:lnTo>
                    <a:pt x="1903816" y="0"/>
                  </a:lnTo>
                  <a:cubicBezTo>
                    <a:pt x="1933164" y="0"/>
                    <a:pt x="1956955" y="23791"/>
                    <a:pt x="1956955" y="53139"/>
                  </a:cubicBezTo>
                  <a:lnTo>
                    <a:pt x="1956955" y="702494"/>
                  </a:lnTo>
                  <a:cubicBezTo>
                    <a:pt x="1956955" y="731841"/>
                    <a:pt x="1933164" y="755632"/>
                    <a:pt x="1903816" y="755632"/>
                  </a:cubicBezTo>
                  <a:lnTo>
                    <a:pt x="53139" y="755632"/>
                  </a:lnTo>
                  <a:cubicBezTo>
                    <a:pt x="23791" y="755632"/>
                    <a:pt x="0" y="731841"/>
                    <a:pt x="0" y="702494"/>
                  </a:cubicBezTo>
                  <a:lnTo>
                    <a:pt x="0" y="53139"/>
                  </a:lnTo>
                  <a:cubicBezTo>
                    <a:pt x="0" y="23791"/>
                    <a:pt x="23791" y="0"/>
                    <a:pt x="53139" y="0"/>
                  </a:cubicBezTo>
                  <a:close/>
                </a:path>
              </a:pathLst>
            </a:custGeom>
            <a:solidFill>
              <a:srgbClr val="9EDD6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64" name="Google Shape;764;p54"/>
            <p:cNvSpPr txBox="1"/>
            <p:nvPr/>
          </p:nvSpPr>
          <p:spPr>
            <a:xfrm>
              <a:off x="0" y="-47625"/>
              <a:ext cx="812800" cy="860425"/>
            </a:xfrm>
            <a:prstGeom prst="rect">
              <a:avLst/>
            </a:prstGeom>
            <a:noFill/>
            <a:ln>
              <a:noFill/>
            </a:ln>
          </p:spPr>
          <p:txBody>
            <a:bodyPr anchorCtr="0" anchor="ctr" bIns="50800" lIns="50800" spcFirstLastPara="1" rIns="50800" wrap="square" tIns="50800">
              <a:noAutofit/>
            </a:bodyPr>
            <a:lstStyle/>
            <a:p>
              <a:pPr indent="0" lvl="0" marL="0" marR="0" rtl="0" algn="ctr">
                <a:lnSpc>
                  <a:spcPct val="186611"/>
                </a:lnSpc>
                <a:spcBef>
                  <a:spcPts val="0"/>
                </a:spcBef>
                <a:spcAft>
                  <a:spcPts val="0"/>
                </a:spcAft>
                <a:buNone/>
              </a:pPr>
              <a:r>
                <a:t/>
              </a:r>
              <a:endParaRPr sz="1800">
                <a:solidFill>
                  <a:schemeClr val="dk1"/>
                </a:solidFill>
                <a:latin typeface="Calibri"/>
                <a:ea typeface="Calibri"/>
                <a:cs typeface="Calibri"/>
                <a:sym typeface="Calibri"/>
              </a:endParaRPr>
            </a:p>
          </p:txBody>
        </p:sp>
      </p:grpSp>
      <p:sp>
        <p:nvSpPr>
          <p:cNvPr id="765" name="Google Shape;765;p54"/>
          <p:cNvSpPr txBox="1"/>
          <p:nvPr/>
        </p:nvSpPr>
        <p:spPr>
          <a:xfrm>
            <a:off x="11385778" y="7825796"/>
            <a:ext cx="3538800" cy="538800"/>
          </a:xfrm>
          <a:prstGeom prst="rect">
            <a:avLst/>
          </a:prstGeom>
          <a:noFill/>
          <a:ln>
            <a:noFill/>
          </a:ln>
        </p:spPr>
        <p:txBody>
          <a:bodyPr anchorCtr="0" anchor="t" bIns="0" lIns="0" spcFirstLastPara="1" rIns="0" wrap="square" tIns="0">
            <a:spAutoFit/>
          </a:bodyPr>
          <a:lstStyle/>
          <a:p>
            <a:pPr indent="0" lvl="0" marL="0" marR="0" rtl="0" algn="l">
              <a:lnSpc>
                <a:spcPct val="140000"/>
              </a:lnSpc>
              <a:spcBef>
                <a:spcPts val="0"/>
              </a:spcBef>
              <a:spcAft>
                <a:spcPts val="0"/>
              </a:spcAft>
              <a:buNone/>
            </a:pPr>
            <a:r>
              <a:rPr lang="en-US" sz="3500">
                <a:solidFill>
                  <a:srgbClr val="336430"/>
                </a:solidFill>
                <a:latin typeface="Lato"/>
                <a:ea typeface="Lato"/>
                <a:cs typeface="Lato"/>
                <a:sym typeface="Lato"/>
              </a:rPr>
              <a:t>Fe.</a:t>
            </a:r>
            <a:endParaRPr/>
          </a:p>
        </p:txBody>
      </p:sp>
      <p:grpSp>
        <p:nvGrpSpPr>
          <p:cNvPr id="766" name="Google Shape;766;p54"/>
          <p:cNvGrpSpPr/>
          <p:nvPr/>
        </p:nvGrpSpPr>
        <p:grpSpPr>
          <a:xfrm>
            <a:off x="8639961" y="787183"/>
            <a:ext cx="2041464" cy="2050615"/>
            <a:chOff x="3165" y="0"/>
            <a:chExt cx="998653" cy="1003129"/>
          </a:xfrm>
        </p:grpSpPr>
        <p:sp>
          <p:nvSpPr>
            <p:cNvPr id="767" name="Google Shape;767;p54"/>
            <p:cNvSpPr/>
            <p:nvPr/>
          </p:nvSpPr>
          <p:spPr>
            <a:xfrm>
              <a:off x="3165" y="0"/>
              <a:ext cx="998653" cy="1003129"/>
            </a:xfrm>
            <a:custGeom>
              <a:rect b="b" l="l" r="r" t="t"/>
              <a:pathLst>
                <a:path extrusionOk="0" h="1003129" w="998653">
                  <a:moveTo>
                    <a:pt x="499326" y="0"/>
                  </a:moveTo>
                  <a:cubicBezTo>
                    <a:pt x="775457" y="1235"/>
                    <a:pt x="998653" y="225431"/>
                    <a:pt x="998653" y="501565"/>
                  </a:cubicBezTo>
                  <a:cubicBezTo>
                    <a:pt x="998653" y="777698"/>
                    <a:pt x="775457" y="1001894"/>
                    <a:pt x="499326" y="1003129"/>
                  </a:cubicBezTo>
                  <a:cubicBezTo>
                    <a:pt x="223195" y="1001894"/>
                    <a:pt x="0" y="777698"/>
                    <a:pt x="0" y="501565"/>
                  </a:cubicBezTo>
                  <a:cubicBezTo>
                    <a:pt x="0" y="225431"/>
                    <a:pt x="223195" y="1235"/>
                    <a:pt x="499326" y="0"/>
                  </a:cubicBezTo>
                  <a:close/>
                </a:path>
              </a:pathLst>
            </a:custGeom>
            <a:solidFill>
              <a:srgbClr val="33643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68" name="Google Shape;768;p54"/>
            <p:cNvSpPr txBox="1"/>
            <p:nvPr/>
          </p:nvSpPr>
          <p:spPr>
            <a:xfrm>
              <a:off x="98877" y="175464"/>
              <a:ext cx="807223" cy="669925"/>
            </a:xfrm>
            <a:prstGeom prst="rect">
              <a:avLst/>
            </a:prstGeom>
            <a:noFill/>
            <a:ln>
              <a:noFill/>
            </a:ln>
          </p:spPr>
          <p:txBody>
            <a:bodyPr anchorCtr="0" anchor="ctr" bIns="50800" lIns="50800" spcFirstLastPara="1" rIns="50800" wrap="square" tIns="50800">
              <a:noAutofit/>
            </a:bodyPr>
            <a:lstStyle/>
            <a:p>
              <a:pPr indent="0" lvl="0" marL="0" marR="0" rtl="0" algn="ctr">
                <a:lnSpc>
                  <a:spcPct val="120000"/>
                </a:lnSpc>
                <a:spcBef>
                  <a:spcPts val="0"/>
                </a:spcBef>
                <a:spcAft>
                  <a:spcPts val="0"/>
                </a:spcAft>
                <a:buNone/>
              </a:pPr>
              <a:r>
                <a:rPr lang="en-US" sz="6000">
                  <a:solidFill>
                    <a:srgbClr val="EDECEC"/>
                  </a:solidFill>
                  <a:latin typeface="Francois One"/>
                  <a:ea typeface="Francois One"/>
                  <a:cs typeface="Francois One"/>
                  <a:sym typeface="Francois One"/>
                </a:rPr>
                <a:t>68</a:t>
              </a:r>
              <a:r>
                <a:rPr lang="en-US" sz="6000">
                  <a:solidFill>
                    <a:srgbClr val="EDECEC"/>
                  </a:solidFill>
                  <a:latin typeface="Francois One"/>
                  <a:ea typeface="Francois One"/>
                  <a:cs typeface="Francois One"/>
                  <a:sym typeface="Francois One"/>
                </a:rPr>
                <a:t>%</a:t>
              </a:r>
              <a:endParaRPr/>
            </a:p>
          </p:txBody>
        </p:sp>
      </p:grpSp>
      <p:grpSp>
        <p:nvGrpSpPr>
          <p:cNvPr id="769" name="Google Shape;769;p54"/>
          <p:cNvGrpSpPr/>
          <p:nvPr/>
        </p:nvGrpSpPr>
        <p:grpSpPr>
          <a:xfrm>
            <a:off x="8639961" y="4118193"/>
            <a:ext cx="2041464" cy="2050615"/>
            <a:chOff x="3165" y="0"/>
            <a:chExt cx="998653" cy="1003129"/>
          </a:xfrm>
        </p:grpSpPr>
        <p:sp>
          <p:nvSpPr>
            <p:cNvPr id="770" name="Google Shape;770;p54"/>
            <p:cNvSpPr/>
            <p:nvPr/>
          </p:nvSpPr>
          <p:spPr>
            <a:xfrm>
              <a:off x="3165" y="0"/>
              <a:ext cx="998653" cy="1003129"/>
            </a:xfrm>
            <a:custGeom>
              <a:rect b="b" l="l" r="r" t="t"/>
              <a:pathLst>
                <a:path extrusionOk="0" h="1003129" w="998653">
                  <a:moveTo>
                    <a:pt x="499326" y="0"/>
                  </a:moveTo>
                  <a:cubicBezTo>
                    <a:pt x="775457" y="1235"/>
                    <a:pt x="998653" y="225431"/>
                    <a:pt x="998653" y="501565"/>
                  </a:cubicBezTo>
                  <a:cubicBezTo>
                    <a:pt x="998653" y="777698"/>
                    <a:pt x="775457" y="1001894"/>
                    <a:pt x="499326" y="1003129"/>
                  </a:cubicBezTo>
                  <a:cubicBezTo>
                    <a:pt x="223195" y="1001894"/>
                    <a:pt x="0" y="777698"/>
                    <a:pt x="0" y="501565"/>
                  </a:cubicBezTo>
                  <a:cubicBezTo>
                    <a:pt x="0" y="225431"/>
                    <a:pt x="223195" y="1235"/>
                    <a:pt x="499326" y="0"/>
                  </a:cubicBezTo>
                  <a:close/>
                </a:path>
              </a:pathLst>
            </a:custGeom>
            <a:solidFill>
              <a:srgbClr val="33643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71" name="Google Shape;771;p54"/>
            <p:cNvSpPr txBox="1"/>
            <p:nvPr/>
          </p:nvSpPr>
          <p:spPr>
            <a:xfrm>
              <a:off x="98878" y="167097"/>
              <a:ext cx="807223" cy="669925"/>
            </a:xfrm>
            <a:prstGeom prst="rect">
              <a:avLst/>
            </a:prstGeom>
            <a:noFill/>
            <a:ln>
              <a:noFill/>
            </a:ln>
          </p:spPr>
          <p:txBody>
            <a:bodyPr anchorCtr="0" anchor="ctr" bIns="50800" lIns="50800" spcFirstLastPara="1" rIns="50800" wrap="square" tIns="50800">
              <a:noAutofit/>
            </a:bodyPr>
            <a:lstStyle/>
            <a:p>
              <a:pPr indent="0" lvl="0" marL="0" marR="0" rtl="0" algn="ctr">
                <a:lnSpc>
                  <a:spcPct val="120000"/>
                </a:lnSpc>
                <a:spcBef>
                  <a:spcPts val="0"/>
                </a:spcBef>
                <a:spcAft>
                  <a:spcPts val="0"/>
                </a:spcAft>
                <a:buNone/>
              </a:pPr>
              <a:r>
                <a:rPr lang="en-US" sz="6000">
                  <a:solidFill>
                    <a:srgbClr val="EDECEC"/>
                  </a:solidFill>
                  <a:latin typeface="Francois One"/>
                  <a:ea typeface="Francois One"/>
                  <a:cs typeface="Francois One"/>
                  <a:sym typeface="Francois One"/>
                </a:rPr>
                <a:t>46</a:t>
              </a:r>
              <a:r>
                <a:rPr lang="en-US" sz="6000">
                  <a:solidFill>
                    <a:srgbClr val="EDECEC"/>
                  </a:solidFill>
                  <a:latin typeface="Francois One"/>
                  <a:ea typeface="Francois One"/>
                  <a:cs typeface="Francois One"/>
                  <a:sym typeface="Francois One"/>
                </a:rPr>
                <a:t>%</a:t>
              </a:r>
              <a:endParaRPr/>
            </a:p>
          </p:txBody>
        </p:sp>
      </p:grpSp>
      <p:grpSp>
        <p:nvGrpSpPr>
          <p:cNvPr id="772" name="Google Shape;772;p54"/>
          <p:cNvGrpSpPr/>
          <p:nvPr/>
        </p:nvGrpSpPr>
        <p:grpSpPr>
          <a:xfrm>
            <a:off x="8639961" y="7449202"/>
            <a:ext cx="2041464" cy="2050615"/>
            <a:chOff x="3165" y="0"/>
            <a:chExt cx="998653" cy="1003129"/>
          </a:xfrm>
        </p:grpSpPr>
        <p:sp>
          <p:nvSpPr>
            <p:cNvPr id="773" name="Google Shape;773;p54"/>
            <p:cNvSpPr/>
            <p:nvPr/>
          </p:nvSpPr>
          <p:spPr>
            <a:xfrm>
              <a:off x="3165" y="0"/>
              <a:ext cx="998653" cy="1003129"/>
            </a:xfrm>
            <a:custGeom>
              <a:rect b="b" l="l" r="r" t="t"/>
              <a:pathLst>
                <a:path extrusionOk="0" h="1003129" w="998653">
                  <a:moveTo>
                    <a:pt x="499326" y="0"/>
                  </a:moveTo>
                  <a:cubicBezTo>
                    <a:pt x="775457" y="1235"/>
                    <a:pt x="998653" y="225431"/>
                    <a:pt x="998653" y="501565"/>
                  </a:cubicBezTo>
                  <a:cubicBezTo>
                    <a:pt x="998653" y="777698"/>
                    <a:pt x="775457" y="1001894"/>
                    <a:pt x="499326" y="1003129"/>
                  </a:cubicBezTo>
                  <a:cubicBezTo>
                    <a:pt x="223195" y="1001894"/>
                    <a:pt x="0" y="777698"/>
                    <a:pt x="0" y="501565"/>
                  </a:cubicBezTo>
                  <a:cubicBezTo>
                    <a:pt x="0" y="225431"/>
                    <a:pt x="223195" y="1235"/>
                    <a:pt x="499326" y="0"/>
                  </a:cubicBezTo>
                  <a:close/>
                </a:path>
              </a:pathLst>
            </a:custGeom>
            <a:solidFill>
              <a:srgbClr val="33643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74" name="Google Shape;774;p54"/>
            <p:cNvSpPr txBox="1"/>
            <p:nvPr/>
          </p:nvSpPr>
          <p:spPr>
            <a:xfrm>
              <a:off x="98879" y="166602"/>
              <a:ext cx="807223" cy="669925"/>
            </a:xfrm>
            <a:prstGeom prst="rect">
              <a:avLst/>
            </a:prstGeom>
            <a:noFill/>
            <a:ln>
              <a:noFill/>
            </a:ln>
          </p:spPr>
          <p:txBody>
            <a:bodyPr anchorCtr="0" anchor="ctr" bIns="50800" lIns="50800" spcFirstLastPara="1" rIns="50800" wrap="square" tIns="50800">
              <a:noAutofit/>
            </a:bodyPr>
            <a:lstStyle/>
            <a:p>
              <a:pPr indent="0" lvl="0" marL="0" marR="0" rtl="0" algn="ctr">
                <a:lnSpc>
                  <a:spcPct val="120000"/>
                </a:lnSpc>
                <a:spcBef>
                  <a:spcPts val="0"/>
                </a:spcBef>
                <a:spcAft>
                  <a:spcPts val="0"/>
                </a:spcAft>
                <a:buNone/>
              </a:pPr>
              <a:r>
                <a:rPr lang="en-US" sz="6000">
                  <a:solidFill>
                    <a:srgbClr val="EDECEC"/>
                  </a:solidFill>
                  <a:latin typeface="Francois One"/>
                  <a:ea typeface="Francois One"/>
                  <a:cs typeface="Francois One"/>
                  <a:sym typeface="Francois One"/>
                </a:rPr>
                <a:t>1</a:t>
              </a:r>
              <a:r>
                <a:rPr lang="en-US" sz="6000">
                  <a:solidFill>
                    <a:srgbClr val="EDECEC"/>
                  </a:solidFill>
                  <a:latin typeface="Francois One"/>
                  <a:ea typeface="Francois One"/>
                  <a:cs typeface="Francois One"/>
                  <a:sym typeface="Francois One"/>
                </a:rPr>
                <a:t>%</a:t>
              </a:r>
              <a:endParaRPr/>
            </a:p>
          </p:txBody>
        </p:sp>
      </p:grpSp>
      <p:pic>
        <p:nvPicPr>
          <p:cNvPr id="775" name="Google Shape;775;p54"/>
          <p:cNvPicPr preferRelativeResize="0"/>
          <p:nvPr/>
        </p:nvPicPr>
        <p:blipFill>
          <a:blip r:embed="rId4">
            <a:alphaModFix/>
          </a:blip>
          <a:stretch>
            <a:fillRect/>
          </a:stretch>
        </p:blipFill>
        <p:spPr>
          <a:xfrm>
            <a:off x="12505050" y="7214625"/>
            <a:ext cx="4205376" cy="2519750"/>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753"/>
                                        </p:tgtEl>
                                        <p:attrNameLst>
                                          <p:attrName>style.visibility</p:attrName>
                                        </p:attrNameLst>
                                      </p:cBhvr>
                                      <p:to>
                                        <p:strVal val="visible"/>
                                      </p:to>
                                    </p:set>
                                    <p:animEffect filter="fade" transition="in">
                                      <p:cBhvr>
                                        <p:cTn dur="500"/>
                                        <p:tgtEl>
                                          <p:spTgt spid="753"/>
                                        </p:tgtEl>
                                      </p:cBhvr>
                                    </p:animEffect>
                                  </p:childTnLst>
                                </p:cTn>
                              </p:par>
                              <p:par>
                                <p:cTn fill="hold" nodeType="withEffect" presetClass="entr" presetID="10" presetSubtype="0">
                                  <p:stCondLst>
                                    <p:cond delay="0"/>
                                  </p:stCondLst>
                                  <p:childTnLst>
                                    <p:set>
                                      <p:cBhvr>
                                        <p:cTn dur="1" fill="hold">
                                          <p:stCondLst>
                                            <p:cond delay="0"/>
                                          </p:stCondLst>
                                        </p:cTn>
                                        <p:tgtEl>
                                          <p:spTgt spid="766"/>
                                        </p:tgtEl>
                                        <p:attrNameLst>
                                          <p:attrName>style.visibility</p:attrName>
                                        </p:attrNameLst>
                                      </p:cBhvr>
                                      <p:to>
                                        <p:strVal val="visible"/>
                                      </p:to>
                                    </p:set>
                                    <p:animEffect filter="fade" transition="in">
                                      <p:cBhvr>
                                        <p:cTn dur="500"/>
                                        <p:tgtEl>
                                          <p:spTgt spid="766"/>
                                        </p:tgtEl>
                                      </p:cBhvr>
                                    </p:animEffect>
                                  </p:childTnLst>
                                </p:cTn>
                              </p:par>
                              <p:par>
                                <p:cTn fill="hold" nodeType="withEffect" presetClass="entr" presetID="10" presetSubtype="0">
                                  <p:stCondLst>
                                    <p:cond delay="0"/>
                                  </p:stCondLst>
                                  <p:childTnLst>
                                    <p:set>
                                      <p:cBhvr>
                                        <p:cTn dur="1" fill="hold">
                                          <p:stCondLst>
                                            <p:cond delay="0"/>
                                          </p:stCondLst>
                                        </p:cTn>
                                        <p:tgtEl>
                                          <p:spTgt spid="757"/>
                                        </p:tgtEl>
                                        <p:attrNameLst>
                                          <p:attrName>style.visibility</p:attrName>
                                        </p:attrNameLst>
                                      </p:cBhvr>
                                      <p:to>
                                        <p:strVal val="visible"/>
                                      </p:to>
                                    </p:set>
                                    <p:animEffect filter="fade" transition="in">
                                      <p:cBhvr>
                                        <p:cTn dur="500"/>
                                        <p:tgtEl>
                                          <p:spTgt spid="757"/>
                                        </p:tgtEl>
                                      </p:cBhvr>
                                    </p:animEffect>
                                  </p:childTnLst>
                                </p:cTn>
                              </p:par>
                              <p:par>
                                <p:cTn fill="hold" nodeType="withEffect" presetClass="entr" presetID="10" presetSubtype="0">
                                  <p:stCondLst>
                                    <p:cond delay="0"/>
                                  </p:stCondLst>
                                  <p:childTnLst>
                                    <p:set>
                                      <p:cBhvr>
                                        <p:cTn dur="1" fill="hold">
                                          <p:stCondLst>
                                            <p:cond delay="0"/>
                                          </p:stCondLst>
                                        </p:cTn>
                                        <p:tgtEl>
                                          <p:spTgt spid="769"/>
                                        </p:tgtEl>
                                        <p:attrNameLst>
                                          <p:attrName>style.visibility</p:attrName>
                                        </p:attrNameLst>
                                      </p:cBhvr>
                                      <p:to>
                                        <p:strVal val="visible"/>
                                      </p:to>
                                    </p:set>
                                    <p:animEffect filter="fade" transition="in">
                                      <p:cBhvr>
                                        <p:cTn dur="500"/>
                                        <p:tgtEl>
                                          <p:spTgt spid="769"/>
                                        </p:tgtEl>
                                      </p:cBhvr>
                                    </p:animEffect>
                                  </p:childTnLst>
                                </p:cTn>
                              </p:par>
                              <p:par>
                                <p:cTn fill="hold" nodeType="withEffect" presetClass="entr" presetID="10" presetSubtype="0">
                                  <p:stCondLst>
                                    <p:cond delay="0"/>
                                  </p:stCondLst>
                                  <p:childTnLst>
                                    <p:set>
                                      <p:cBhvr>
                                        <p:cTn dur="1" fill="hold">
                                          <p:stCondLst>
                                            <p:cond delay="0"/>
                                          </p:stCondLst>
                                        </p:cTn>
                                        <p:tgtEl>
                                          <p:spTgt spid="761"/>
                                        </p:tgtEl>
                                        <p:attrNameLst>
                                          <p:attrName>style.visibility</p:attrName>
                                        </p:attrNameLst>
                                      </p:cBhvr>
                                      <p:to>
                                        <p:strVal val="visible"/>
                                      </p:to>
                                    </p:set>
                                    <p:animEffect filter="fade" transition="in">
                                      <p:cBhvr>
                                        <p:cTn dur="500"/>
                                        <p:tgtEl>
                                          <p:spTgt spid="761"/>
                                        </p:tgtEl>
                                      </p:cBhvr>
                                    </p:animEffect>
                                  </p:childTnLst>
                                </p:cTn>
                              </p:par>
                              <p:par>
                                <p:cTn fill="hold" nodeType="withEffect" presetClass="entr" presetID="10" presetSubtype="0">
                                  <p:stCondLst>
                                    <p:cond delay="0"/>
                                  </p:stCondLst>
                                  <p:childTnLst>
                                    <p:set>
                                      <p:cBhvr>
                                        <p:cTn dur="1" fill="hold">
                                          <p:stCondLst>
                                            <p:cond delay="0"/>
                                          </p:stCondLst>
                                        </p:cTn>
                                        <p:tgtEl>
                                          <p:spTgt spid="772"/>
                                        </p:tgtEl>
                                        <p:attrNameLst>
                                          <p:attrName>style.visibility</p:attrName>
                                        </p:attrNameLst>
                                      </p:cBhvr>
                                      <p:to>
                                        <p:strVal val="visible"/>
                                      </p:to>
                                    </p:set>
                                    <p:animEffect filter="fade" transition="in">
                                      <p:cBhvr>
                                        <p:cTn dur="500"/>
                                        <p:tgtEl>
                                          <p:spTgt spid="772"/>
                                        </p:tgtEl>
                                      </p:cBhvr>
                                    </p:animEffect>
                                  </p:childTnLst>
                                </p:cTn>
                              </p:par>
                              <p:par>
                                <p:cTn fill="hold" nodeType="withEffect" presetClass="entr" presetID="10" presetSubtype="0">
                                  <p:stCondLst>
                                    <p:cond delay="0"/>
                                  </p:stCondLst>
                                  <p:childTnLst>
                                    <p:set>
                                      <p:cBhvr>
                                        <p:cTn dur="1" fill="hold">
                                          <p:stCondLst>
                                            <p:cond delay="0"/>
                                          </p:stCondLst>
                                        </p:cTn>
                                        <p:tgtEl>
                                          <p:spTgt spid="765"/>
                                        </p:tgtEl>
                                        <p:attrNameLst>
                                          <p:attrName>style.visibility</p:attrName>
                                        </p:attrNameLst>
                                      </p:cBhvr>
                                      <p:to>
                                        <p:strVal val="visible"/>
                                      </p:to>
                                    </p:set>
                                    <p:animEffect filter="fade" transition="in">
                                      <p:cBhvr>
                                        <p:cTn dur="500"/>
                                        <p:tgtEl>
                                          <p:spTgt spid="765"/>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775"/>
                                        </p:tgtEl>
                                        <p:attrNameLst>
                                          <p:attrName>style.visibility</p:attrName>
                                        </p:attrNameLst>
                                      </p:cBhvr>
                                      <p:to>
                                        <p:strVal val="visible"/>
                                      </p:to>
                                    </p:set>
                                    <p:animEffect filter="fade" transition="in">
                                      <p:cBhvr>
                                        <p:cTn dur="1000"/>
                                        <p:tgtEl>
                                          <p:spTgt spid="775"/>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EDECEC"/>
        </a:solidFill>
      </p:bgPr>
    </p:bg>
    <p:spTree>
      <p:nvGrpSpPr>
        <p:cNvPr id="779" name="Shape 779"/>
        <p:cNvGrpSpPr/>
        <p:nvPr/>
      </p:nvGrpSpPr>
      <p:grpSpPr>
        <a:xfrm>
          <a:off x="0" y="0"/>
          <a:ext cx="0" cy="0"/>
          <a:chOff x="0" y="0"/>
          <a:chExt cx="0" cy="0"/>
        </a:xfrm>
      </p:grpSpPr>
      <p:pic>
        <p:nvPicPr>
          <p:cNvPr id="780" name="Google Shape;780;p55"/>
          <p:cNvPicPr preferRelativeResize="0"/>
          <p:nvPr/>
        </p:nvPicPr>
        <p:blipFill rotWithShape="1">
          <a:blip r:embed="rId3">
            <a:alphaModFix/>
          </a:blip>
          <a:srcRect b="0" l="0" r="0" t="0"/>
          <a:stretch/>
        </p:blipFill>
        <p:spPr>
          <a:xfrm rot="-161192">
            <a:off x="12095866" y="1610833"/>
            <a:ext cx="5017671" cy="4584897"/>
          </a:xfrm>
          <a:prstGeom prst="rect">
            <a:avLst/>
          </a:prstGeom>
          <a:noFill/>
          <a:ln>
            <a:noFill/>
          </a:ln>
        </p:spPr>
      </p:pic>
      <p:sp>
        <p:nvSpPr>
          <p:cNvPr id="781" name="Google Shape;781;p55"/>
          <p:cNvSpPr txBox="1"/>
          <p:nvPr/>
        </p:nvSpPr>
        <p:spPr>
          <a:xfrm>
            <a:off x="804609" y="1028700"/>
            <a:ext cx="10393500" cy="2770500"/>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None/>
            </a:pPr>
            <a:r>
              <a:rPr lang="en-US" sz="9000">
                <a:solidFill>
                  <a:srgbClr val="293D2F"/>
                </a:solidFill>
                <a:latin typeface="Francois One"/>
                <a:ea typeface="Francois One"/>
                <a:cs typeface="Francois One"/>
                <a:sym typeface="Francois One"/>
              </a:rPr>
              <a:t>Reflexión</a:t>
            </a:r>
            <a:r>
              <a:rPr lang="en-US" sz="9000">
                <a:solidFill>
                  <a:srgbClr val="293D2F"/>
                </a:solidFill>
                <a:latin typeface="Francois One"/>
                <a:ea typeface="Francois One"/>
                <a:cs typeface="Francois One"/>
                <a:sym typeface="Francois One"/>
              </a:rPr>
              <a:t> sobre el proyecto</a:t>
            </a:r>
            <a:endParaRPr/>
          </a:p>
        </p:txBody>
      </p:sp>
      <p:grpSp>
        <p:nvGrpSpPr>
          <p:cNvPr id="782" name="Google Shape;782;p55"/>
          <p:cNvGrpSpPr/>
          <p:nvPr/>
        </p:nvGrpSpPr>
        <p:grpSpPr>
          <a:xfrm>
            <a:off x="-298849" y="4075991"/>
            <a:ext cx="16121135" cy="5137936"/>
            <a:chOff x="0" y="-38100"/>
            <a:chExt cx="7076493" cy="2255335"/>
          </a:xfrm>
        </p:grpSpPr>
        <p:sp>
          <p:nvSpPr>
            <p:cNvPr id="783" name="Google Shape;783;p55"/>
            <p:cNvSpPr/>
            <p:nvPr/>
          </p:nvSpPr>
          <p:spPr>
            <a:xfrm>
              <a:off x="0" y="0"/>
              <a:ext cx="7076493" cy="2217235"/>
            </a:xfrm>
            <a:custGeom>
              <a:rect b="b" l="l" r="r" t="t"/>
              <a:pathLst>
                <a:path extrusionOk="0" h="2217235" w="7076493">
                  <a:moveTo>
                    <a:pt x="21611" y="0"/>
                  </a:moveTo>
                  <a:lnTo>
                    <a:pt x="7054883" y="0"/>
                  </a:lnTo>
                  <a:cubicBezTo>
                    <a:pt x="7066817" y="0"/>
                    <a:pt x="7076493" y="9675"/>
                    <a:pt x="7076493" y="21611"/>
                  </a:cubicBezTo>
                  <a:lnTo>
                    <a:pt x="7076493" y="2195625"/>
                  </a:lnTo>
                  <a:cubicBezTo>
                    <a:pt x="7076493" y="2207560"/>
                    <a:pt x="7066817" y="2217235"/>
                    <a:pt x="7054883" y="2217235"/>
                  </a:cubicBezTo>
                  <a:lnTo>
                    <a:pt x="21611" y="2217235"/>
                  </a:lnTo>
                  <a:cubicBezTo>
                    <a:pt x="9675" y="2217235"/>
                    <a:pt x="0" y="2207560"/>
                    <a:pt x="0" y="2195625"/>
                  </a:cubicBezTo>
                  <a:lnTo>
                    <a:pt x="0" y="21611"/>
                  </a:lnTo>
                  <a:cubicBezTo>
                    <a:pt x="0" y="9675"/>
                    <a:pt x="9675" y="0"/>
                    <a:pt x="21611" y="0"/>
                  </a:cubicBezTo>
                  <a:close/>
                </a:path>
              </a:pathLst>
            </a:custGeom>
            <a:solidFill>
              <a:srgbClr val="9EDD6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84" name="Google Shape;784;p55"/>
            <p:cNvSpPr txBox="1"/>
            <p:nvPr/>
          </p:nvSpPr>
          <p:spPr>
            <a:xfrm>
              <a:off x="0" y="-38100"/>
              <a:ext cx="812800" cy="8509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sz="1800">
                <a:solidFill>
                  <a:schemeClr val="dk1"/>
                </a:solidFill>
                <a:latin typeface="Calibri"/>
                <a:ea typeface="Calibri"/>
                <a:cs typeface="Calibri"/>
                <a:sym typeface="Calibri"/>
              </a:endParaRPr>
            </a:p>
          </p:txBody>
        </p:sp>
      </p:grpSp>
      <p:sp>
        <p:nvSpPr>
          <p:cNvPr id="785" name="Google Shape;785;p55"/>
          <p:cNvSpPr txBox="1"/>
          <p:nvPr/>
        </p:nvSpPr>
        <p:spPr>
          <a:xfrm>
            <a:off x="804609" y="4708407"/>
            <a:ext cx="11678400" cy="538800"/>
          </a:xfrm>
          <a:prstGeom prst="rect">
            <a:avLst/>
          </a:prstGeom>
          <a:noFill/>
          <a:ln>
            <a:noFill/>
          </a:ln>
        </p:spPr>
        <p:txBody>
          <a:bodyPr anchorCtr="0" anchor="t" bIns="0" lIns="0" spcFirstLastPara="1" rIns="0" wrap="square" tIns="0">
            <a:spAutoFit/>
          </a:bodyPr>
          <a:lstStyle/>
          <a:p>
            <a:pPr indent="0" lvl="0" marL="0" marR="0" rtl="0" algn="l">
              <a:lnSpc>
                <a:spcPct val="130000"/>
              </a:lnSpc>
              <a:spcBef>
                <a:spcPts val="0"/>
              </a:spcBef>
              <a:spcAft>
                <a:spcPts val="0"/>
              </a:spcAft>
              <a:buNone/>
            </a:pPr>
            <a:r>
              <a:rPr lang="en-US" sz="3500">
                <a:solidFill>
                  <a:srgbClr val="293D2F"/>
                </a:solidFill>
                <a:latin typeface="Lato"/>
                <a:ea typeface="Lato"/>
                <a:cs typeface="Lato"/>
                <a:sym typeface="Lato"/>
              </a:rPr>
              <a:t>Para este trabajo se ha adquirido conocimientos en:</a:t>
            </a:r>
            <a:endParaRPr/>
          </a:p>
        </p:txBody>
      </p:sp>
      <p:sp>
        <p:nvSpPr>
          <p:cNvPr id="786" name="Google Shape;786;p55"/>
          <p:cNvSpPr txBox="1"/>
          <p:nvPr/>
        </p:nvSpPr>
        <p:spPr>
          <a:xfrm>
            <a:off x="804609" y="5726252"/>
            <a:ext cx="10083000" cy="1461900"/>
          </a:xfrm>
          <a:prstGeom prst="rect">
            <a:avLst/>
          </a:prstGeom>
          <a:noFill/>
          <a:ln>
            <a:noFill/>
          </a:ln>
        </p:spPr>
        <p:txBody>
          <a:bodyPr anchorCtr="0" anchor="t" bIns="0" lIns="0" spcFirstLastPara="1" rIns="0" wrap="square" tIns="0">
            <a:spAutoFit/>
          </a:bodyPr>
          <a:lstStyle/>
          <a:p>
            <a:pPr indent="-269875" lvl="1" marL="539748" marR="0" rtl="0" algn="just">
              <a:lnSpc>
                <a:spcPct val="140016"/>
              </a:lnSpc>
              <a:spcBef>
                <a:spcPts val="0"/>
              </a:spcBef>
              <a:spcAft>
                <a:spcPts val="0"/>
              </a:spcAft>
              <a:buClr>
                <a:srgbClr val="293D2F"/>
              </a:buClr>
              <a:buSzPts val="2499"/>
              <a:buFont typeface="Arial"/>
              <a:buChar char="•"/>
            </a:pPr>
            <a:r>
              <a:rPr lang="en-US" sz="2499">
                <a:solidFill>
                  <a:srgbClr val="293D2F"/>
                </a:solidFill>
                <a:latin typeface="Lato"/>
                <a:ea typeface="Lato"/>
                <a:cs typeface="Lato"/>
                <a:sym typeface="Lato"/>
              </a:rPr>
              <a:t>Frameworks.</a:t>
            </a:r>
            <a:endParaRPr/>
          </a:p>
          <a:p>
            <a:pPr indent="-269874" lvl="1" marL="539749" marR="0" rtl="0" algn="just">
              <a:lnSpc>
                <a:spcPct val="140016"/>
              </a:lnSpc>
              <a:spcBef>
                <a:spcPts val="0"/>
              </a:spcBef>
              <a:spcAft>
                <a:spcPts val="0"/>
              </a:spcAft>
              <a:buClr>
                <a:srgbClr val="293D2F"/>
              </a:buClr>
              <a:buSzPts val="2499"/>
              <a:buFont typeface="Arial"/>
              <a:buChar char="•"/>
            </a:pPr>
            <a:r>
              <a:rPr lang="en-US" sz="2499">
                <a:solidFill>
                  <a:srgbClr val="293D2F"/>
                </a:solidFill>
                <a:latin typeface="Lato"/>
                <a:ea typeface="Lato"/>
                <a:cs typeface="Lato"/>
                <a:sym typeface="Lato"/>
              </a:rPr>
              <a:t>Creación e integración back con el front (full stack).</a:t>
            </a:r>
            <a:endParaRPr/>
          </a:p>
          <a:p>
            <a:pPr indent="-269875" lvl="1" marL="539750" marR="0" rtl="0" algn="just">
              <a:lnSpc>
                <a:spcPct val="140000"/>
              </a:lnSpc>
              <a:spcBef>
                <a:spcPts val="0"/>
              </a:spcBef>
              <a:spcAft>
                <a:spcPts val="0"/>
              </a:spcAft>
              <a:buClr>
                <a:srgbClr val="293D2F"/>
              </a:buClr>
              <a:buSzPts val="2500"/>
              <a:buFont typeface="Arial"/>
              <a:buChar char="•"/>
            </a:pPr>
            <a:r>
              <a:rPr lang="en-US" sz="2500">
                <a:solidFill>
                  <a:srgbClr val="293D2F"/>
                </a:solidFill>
                <a:latin typeface="Lato"/>
                <a:ea typeface="Lato"/>
                <a:cs typeface="Lato"/>
                <a:sym typeface="Lato"/>
              </a:rPr>
              <a:t>Prácticas que se usan </a:t>
            </a:r>
            <a:r>
              <a:rPr lang="en-US" sz="2500">
                <a:solidFill>
                  <a:srgbClr val="293D2F"/>
                </a:solidFill>
                <a:latin typeface="Lato"/>
                <a:ea typeface="Lato"/>
                <a:cs typeface="Lato"/>
                <a:sym typeface="Lato"/>
              </a:rPr>
              <a:t>día</a:t>
            </a:r>
            <a:r>
              <a:rPr lang="en-US" sz="2500">
                <a:solidFill>
                  <a:srgbClr val="293D2F"/>
                </a:solidFill>
                <a:latin typeface="Lato"/>
                <a:ea typeface="Lato"/>
                <a:cs typeface="Lato"/>
                <a:sym typeface="Lato"/>
              </a:rPr>
              <a:t> a </a:t>
            </a:r>
            <a:r>
              <a:rPr lang="en-US" sz="2500">
                <a:solidFill>
                  <a:srgbClr val="293D2F"/>
                </a:solidFill>
                <a:latin typeface="Lato"/>
                <a:ea typeface="Lato"/>
                <a:cs typeface="Lato"/>
                <a:sym typeface="Lato"/>
              </a:rPr>
              <a:t>día</a:t>
            </a:r>
            <a:r>
              <a:rPr lang="en-US" sz="2500">
                <a:solidFill>
                  <a:srgbClr val="293D2F"/>
                </a:solidFill>
                <a:latin typeface="Lato"/>
                <a:ea typeface="Lato"/>
                <a:cs typeface="Lato"/>
                <a:sym typeface="Lato"/>
              </a:rPr>
              <a:t> en las empresas.</a:t>
            </a:r>
            <a:endParaRPr/>
          </a:p>
        </p:txBody>
      </p:sp>
      <p:pic>
        <p:nvPicPr>
          <p:cNvPr id="787" name="Google Shape;787;p55"/>
          <p:cNvPicPr preferRelativeResize="0"/>
          <p:nvPr/>
        </p:nvPicPr>
        <p:blipFill rotWithShape="1">
          <a:blip r:embed="rId3">
            <a:alphaModFix/>
          </a:blip>
          <a:srcRect b="0" l="0" r="0" t="0"/>
          <a:stretch/>
        </p:blipFill>
        <p:spPr>
          <a:xfrm rot="-1963061">
            <a:off x="11318695" y="5472768"/>
            <a:ext cx="8188586" cy="7482320"/>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781"/>
                                        </p:tgtEl>
                                        <p:attrNameLst>
                                          <p:attrName>style.visibility</p:attrName>
                                        </p:attrNameLst>
                                      </p:cBhvr>
                                      <p:to>
                                        <p:strVal val="visible"/>
                                      </p:to>
                                    </p:set>
                                    <p:animEffect filter="fade" transition="in">
                                      <p:cBhvr>
                                        <p:cTn dur="500"/>
                                        <p:tgtEl>
                                          <p:spTgt spid="781"/>
                                        </p:tgtEl>
                                      </p:cBhvr>
                                    </p:animEffect>
                                  </p:childTnLst>
                                </p:cTn>
                              </p:par>
                              <p:par>
                                <p:cTn fill="hold" nodeType="withEffect" presetClass="entr" presetID="10" presetSubtype="0">
                                  <p:stCondLst>
                                    <p:cond delay="0"/>
                                  </p:stCondLst>
                                  <p:childTnLst>
                                    <p:set>
                                      <p:cBhvr>
                                        <p:cTn dur="1" fill="hold">
                                          <p:stCondLst>
                                            <p:cond delay="0"/>
                                          </p:stCondLst>
                                        </p:cTn>
                                        <p:tgtEl>
                                          <p:spTgt spid="785"/>
                                        </p:tgtEl>
                                        <p:attrNameLst>
                                          <p:attrName>style.visibility</p:attrName>
                                        </p:attrNameLst>
                                      </p:cBhvr>
                                      <p:to>
                                        <p:strVal val="visible"/>
                                      </p:to>
                                    </p:set>
                                    <p:animEffect filter="fade" transition="in">
                                      <p:cBhvr>
                                        <p:cTn dur="500"/>
                                        <p:tgtEl>
                                          <p:spTgt spid="785"/>
                                        </p:tgtEl>
                                      </p:cBhvr>
                                    </p:animEffect>
                                  </p:childTnLst>
                                </p:cTn>
                              </p:par>
                              <p:par>
                                <p:cTn fill="hold" nodeType="withEffect" presetClass="entr" presetID="10" presetSubtype="0">
                                  <p:stCondLst>
                                    <p:cond delay="0"/>
                                  </p:stCondLst>
                                  <p:childTnLst>
                                    <p:set>
                                      <p:cBhvr>
                                        <p:cTn dur="1" fill="hold">
                                          <p:stCondLst>
                                            <p:cond delay="0"/>
                                          </p:stCondLst>
                                        </p:cTn>
                                        <p:tgtEl>
                                          <p:spTgt spid="786"/>
                                        </p:tgtEl>
                                        <p:attrNameLst>
                                          <p:attrName>style.visibility</p:attrName>
                                        </p:attrNameLst>
                                      </p:cBhvr>
                                      <p:to>
                                        <p:strVal val="visible"/>
                                      </p:to>
                                    </p:set>
                                    <p:animEffect filter="fade" transition="in">
                                      <p:cBhvr>
                                        <p:cTn dur="500"/>
                                        <p:tgtEl>
                                          <p:spTgt spid="786"/>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91" name="Shape 791"/>
        <p:cNvGrpSpPr/>
        <p:nvPr/>
      </p:nvGrpSpPr>
      <p:grpSpPr>
        <a:xfrm>
          <a:off x="0" y="0"/>
          <a:ext cx="0" cy="0"/>
          <a:chOff x="0" y="0"/>
          <a:chExt cx="0" cy="0"/>
        </a:xfrm>
      </p:grpSpPr>
      <p:pic>
        <p:nvPicPr>
          <p:cNvPr id="792" name="Google Shape;792;p56"/>
          <p:cNvPicPr preferRelativeResize="0"/>
          <p:nvPr/>
        </p:nvPicPr>
        <p:blipFill rotWithShape="1">
          <a:blip r:embed="rId3">
            <a:alphaModFix/>
          </a:blip>
          <a:srcRect b="23995" l="13335" r="10209" t="0"/>
          <a:stretch/>
        </p:blipFill>
        <p:spPr>
          <a:xfrm>
            <a:off x="0" y="0"/>
            <a:ext cx="18288000" cy="10287000"/>
          </a:xfrm>
          <a:prstGeom prst="rect">
            <a:avLst/>
          </a:prstGeom>
          <a:noFill/>
          <a:ln>
            <a:noFill/>
          </a:ln>
        </p:spPr>
      </p:pic>
      <p:sp>
        <p:nvSpPr>
          <p:cNvPr id="793" name="Google Shape;793;p56"/>
          <p:cNvSpPr txBox="1"/>
          <p:nvPr/>
        </p:nvSpPr>
        <p:spPr>
          <a:xfrm>
            <a:off x="2106618" y="2253213"/>
            <a:ext cx="14074800" cy="13854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lang="en-US" sz="9000">
                <a:solidFill>
                  <a:srgbClr val="336430"/>
                </a:solidFill>
                <a:latin typeface="Lato"/>
                <a:ea typeface="Lato"/>
                <a:cs typeface="Lato"/>
                <a:sym typeface="Lato"/>
              </a:rPr>
              <a:t>¡Gracias por su atención!</a:t>
            </a:r>
            <a:endParaRPr/>
          </a:p>
        </p:txBody>
      </p:sp>
      <p:sp>
        <p:nvSpPr>
          <p:cNvPr id="794" name="Google Shape;794;p56"/>
          <p:cNvSpPr txBox="1"/>
          <p:nvPr/>
        </p:nvSpPr>
        <p:spPr>
          <a:xfrm>
            <a:off x="2741543" y="4654332"/>
            <a:ext cx="12804900" cy="5541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lang="en-US" sz="3600">
                <a:solidFill>
                  <a:srgbClr val="293D2F"/>
                </a:solidFill>
                <a:latin typeface="Lato"/>
                <a:ea typeface="Lato"/>
                <a:cs typeface="Lato"/>
                <a:sym typeface="Lato"/>
              </a:rPr>
              <a:t>¿Preguntas?</a:t>
            </a:r>
            <a:endParaRPr/>
          </a:p>
        </p:txBody>
      </p:sp>
      <p:pic>
        <p:nvPicPr>
          <p:cNvPr id="795" name="Google Shape;795;p56"/>
          <p:cNvPicPr preferRelativeResize="0"/>
          <p:nvPr/>
        </p:nvPicPr>
        <p:blipFill rotWithShape="1">
          <a:blip r:embed="rId4">
            <a:alphaModFix amt="60000"/>
          </a:blip>
          <a:srcRect b="0" l="0" r="0" t="0"/>
          <a:stretch/>
        </p:blipFill>
        <p:spPr>
          <a:xfrm rot="855886">
            <a:off x="-1171278" y="-109537"/>
            <a:ext cx="3665462" cy="3349316"/>
          </a:xfrm>
          <a:prstGeom prst="rect">
            <a:avLst/>
          </a:prstGeom>
          <a:noFill/>
          <a:ln>
            <a:noFill/>
          </a:ln>
        </p:spPr>
      </p:pic>
      <p:pic>
        <p:nvPicPr>
          <p:cNvPr id="796" name="Google Shape;796;p56"/>
          <p:cNvPicPr preferRelativeResize="0"/>
          <p:nvPr/>
        </p:nvPicPr>
        <p:blipFill rotWithShape="1">
          <a:blip r:embed="rId4">
            <a:alphaModFix amt="60000"/>
          </a:blip>
          <a:srcRect b="0" l="0" r="0" t="0"/>
          <a:stretch/>
        </p:blipFill>
        <p:spPr>
          <a:xfrm rot="-1536971">
            <a:off x="13976750" y="4842063"/>
            <a:ext cx="7425678" cy="6785213"/>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793"/>
                                        </p:tgtEl>
                                        <p:attrNameLst>
                                          <p:attrName>style.visibility</p:attrName>
                                        </p:attrNameLst>
                                      </p:cBhvr>
                                      <p:to>
                                        <p:strVal val="visible"/>
                                      </p:to>
                                    </p:set>
                                    <p:animEffect filter="fade" transition="in">
                                      <p:cBhvr>
                                        <p:cTn dur="500"/>
                                        <p:tgtEl>
                                          <p:spTgt spid="793"/>
                                        </p:tgtEl>
                                      </p:cBhvr>
                                    </p:animEffect>
                                  </p:childTnLst>
                                </p:cTn>
                              </p:par>
                              <p:par>
                                <p:cTn fill="hold" nodeType="withEffect" presetClass="entr" presetID="10" presetSubtype="0">
                                  <p:stCondLst>
                                    <p:cond delay="0"/>
                                  </p:stCondLst>
                                  <p:childTnLst>
                                    <p:set>
                                      <p:cBhvr>
                                        <p:cTn dur="1" fill="hold">
                                          <p:stCondLst>
                                            <p:cond delay="0"/>
                                          </p:stCondLst>
                                        </p:cTn>
                                        <p:tgtEl>
                                          <p:spTgt spid="794"/>
                                        </p:tgtEl>
                                        <p:attrNameLst>
                                          <p:attrName>style.visibility</p:attrName>
                                        </p:attrNameLst>
                                      </p:cBhvr>
                                      <p:to>
                                        <p:strVal val="visible"/>
                                      </p:to>
                                    </p:set>
                                    <p:animEffect filter="fade" transition="in">
                                      <p:cBhvr>
                                        <p:cTn dur="500"/>
                                        <p:tgtEl>
                                          <p:spTgt spid="794"/>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EDECEC"/>
        </a:solidFill>
      </p:bgPr>
    </p:bg>
    <p:spTree>
      <p:nvGrpSpPr>
        <p:cNvPr id="150" name="Shape 150"/>
        <p:cNvGrpSpPr/>
        <p:nvPr/>
      </p:nvGrpSpPr>
      <p:grpSpPr>
        <a:xfrm>
          <a:off x="0" y="0"/>
          <a:ext cx="0" cy="0"/>
          <a:chOff x="0" y="0"/>
          <a:chExt cx="0" cy="0"/>
        </a:xfrm>
      </p:grpSpPr>
      <p:pic>
        <p:nvPicPr>
          <p:cNvPr id="151" name="Google Shape;151;p17"/>
          <p:cNvPicPr preferRelativeResize="0"/>
          <p:nvPr/>
        </p:nvPicPr>
        <p:blipFill rotWithShape="1">
          <a:blip r:embed="rId3">
            <a:alphaModFix amt="19999"/>
          </a:blip>
          <a:srcRect b="0" l="0" r="0" t="0"/>
          <a:stretch/>
        </p:blipFill>
        <p:spPr>
          <a:xfrm>
            <a:off x="-1958665" y="4056565"/>
            <a:ext cx="9006401" cy="8229599"/>
          </a:xfrm>
          <a:prstGeom prst="rect">
            <a:avLst/>
          </a:prstGeom>
          <a:noFill/>
          <a:ln>
            <a:noFill/>
          </a:ln>
        </p:spPr>
      </p:pic>
      <p:sp>
        <p:nvSpPr>
          <p:cNvPr id="152" name="Google Shape;152;p17"/>
          <p:cNvSpPr/>
          <p:nvPr/>
        </p:nvSpPr>
        <p:spPr>
          <a:xfrm>
            <a:off x="11430000" y="0"/>
            <a:ext cx="6858000" cy="10287000"/>
          </a:xfrm>
          <a:custGeom>
            <a:rect b="b" l="l" r="r" t="t"/>
            <a:pathLst>
              <a:path extrusionOk="0" h="9525000" w="6350000">
                <a:moveTo>
                  <a:pt x="0" y="9042400"/>
                </a:moveTo>
                <a:lnTo>
                  <a:pt x="0" y="482600"/>
                </a:lnTo>
                <a:cubicBezTo>
                  <a:pt x="0" y="215900"/>
                  <a:pt x="215900" y="0"/>
                  <a:pt x="482600" y="0"/>
                </a:cubicBezTo>
                <a:lnTo>
                  <a:pt x="5867400" y="0"/>
                </a:lnTo>
                <a:cubicBezTo>
                  <a:pt x="6134100" y="0"/>
                  <a:pt x="6350000" y="217170"/>
                  <a:pt x="6350000" y="482600"/>
                </a:cubicBezTo>
                <a:lnTo>
                  <a:pt x="6350000" y="9042400"/>
                </a:lnTo>
                <a:cubicBezTo>
                  <a:pt x="6350000" y="9309100"/>
                  <a:pt x="6134100" y="9525000"/>
                  <a:pt x="5867400" y="9525000"/>
                </a:cubicBezTo>
                <a:lnTo>
                  <a:pt x="482600" y="9525000"/>
                </a:lnTo>
                <a:cubicBezTo>
                  <a:pt x="217170" y="9525000"/>
                  <a:pt x="0" y="9309100"/>
                  <a:pt x="0" y="9042400"/>
                </a:cubicBezTo>
                <a:close/>
              </a:path>
            </a:pathLst>
          </a:custGeom>
          <a:blipFill rotWithShape="1">
            <a:blip r:embed="rId4">
              <a:alphaModFix/>
            </a:blip>
            <a:stretch>
              <a:fillRect b="0" l="-62460" r="-62460" t="0"/>
            </a:stretch>
          </a:blip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153" name="Google Shape;153;p17"/>
          <p:cNvGrpSpPr/>
          <p:nvPr/>
        </p:nvGrpSpPr>
        <p:grpSpPr>
          <a:xfrm>
            <a:off x="8471029" y="597897"/>
            <a:ext cx="7315200" cy="4423933"/>
            <a:chOff x="0" y="-115729"/>
            <a:chExt cx="9753600" cy="5898577"/>
          </a:xfrm>
        </p:grpSpPr>
        <p:grpSp>
          <p:nvGrpSpPr>
            <p:cNvPr id="154" name="Google Shape;154;p17"/>
            <p:cNvGrpSpPr/>
            <p:nvPr/>
          </p:nvGrpSpPr>
          <p:grpSpPr>
            <a:xfrm>
              <a:off x="0" y="-115729"/>
              <a:ext cx="9753600" cy="5898577"/>
              <a:chOff x="0" y="-38100"/>
              <a:chExt cx="3211062" cy="1941918"/>
            </a:xfrm>
          </p:grpSpPr>
          <p:sp>
            <p:nvSpPr>
              <p:cNvPr id="155" name="Google Shape;155;p17"/>
              <p:cNvSpPr/>
              <p:nvPr/>
            </p:nvSpPr>
            <p:spPr>
              <a:xfrm>
                <a:off x="0" y="0"/>
                <a:ext cx="3211062" cy="1903818"/>
              </a:xfrm>
              <a:custGeom>
                <a:rect b="b" l="l" r="r" t="t"/>
                <a:pathLst>
                  <a:path extrusionOk="0" h="1903818" w="3211062">
                    <a:moveTo>
                      <a:pt x="62442" y="0"/>
                    </a:moveTo>
                    <a:lnTo>
                      <a:pt x="3148620" y="0"/>
                    </a:lnTo>
                    <a:cubicBezTo>
                      <a:pt x="3165181" y="0"/>
                      <a:pt x="3181063" y="6579"/>
                      <a:pt x="3192773" y="18289"/>
                    </a:cubicBezTo>
                    <a:cubicBezTo>
                      <a:pt x="3204483" y="29999"/>
                      <a:pt x="3211062" y="45881"/>
                      <a:pt x="3211062" y="62442"/>
                    </a:cubicBezTo>
                    <a:lnTo>
                      <a:pt x="3211062" y="1841377"/>
                    </a:lnTo>
                    <a:cubicBezTo>
                      <a:pt x="3211062" y="1875862"/>
                      <a:pt x="3183106" y="1903818"/>
                      <a:pt x="3148620" y="1903818"/>
                    </a:cubicBezTo>
                    <a:lnTo>
                      <a:pt x="62442" y="1903818"/>
                    </a:lnTo>
                    <a:cubicBezTo>
                      <a:pt x="27956" y="1903818"/>
                      <a:pt x="0" y="1875862"/>
                      <a:pt x="0" y="1841377"/>
                    </a:cubicBezTo>
                    <a:lnTo>
                      <a:pt x="0" y="62442"/>
                    </a:lnTo>
                    <a:cubicBezTo>
                      <a:pt x="0" y="27956"/>
                      <a:pt x="27956" y="0"/>
                      <a:pt x="62442" y="0"/>
                    </a:cubicBezTo>
                    <a:close/>
                  </a:path>
                </a:pathLst>
              </a:custGeom>
              <a:solidFill>
                <a:srgbClr val="9EDD6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6" name="Google Shape;156;p17"/>
              <p:cNvSpPr txBox="1"/>
              <p:nvPr/>
            </p:nvSpPr>
            <p:spPr>
              <a:xfrm>
                <a:off x="0" y="-38100"/>
                <a:ext cx="812800" cy="8509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157" name="Google Shape;157;p17"/>
            <p:cNvSpPr txBox="1"/>
            <p:nvPr/>
          </p:nvSpPr>
          <p:spPr>
            <a:xfrm>
              <a:off x="2639674" y="135963"/>
              <a:ext cx="6112200" cy="923400"/>
            </a:xfrm>
            <a:prstGeom prst="rect">
              <a:avLst/>
            </a:prstGeom>
            <a:noFill/>
            <a:ln>
              <a:noFill/>
            </a:ln>
          </p:spPr>
          <p:txBody>
            <a:bodyPr anchorCtr="0" anchor="t" bIns="0" lIns="0" spcFirstLastPara="1" rIns="0" wrap="square" tIns="0">
              <a:spAutoFit/>
            </a:bodyPr>
            <a:lstStyle/>
            <a:p>
              <a:pPr indent="0" lvl="0" marL="0" marR="0" rtl="0" algn="r">
                <a:lnSpc>
                  <a:spcPct val="120000"/>
                </a:lnSpc>
                <a:spcBef>
                  <a:spcPts val="0"/>
                </a:spcBef>
                <a:spcAft>
                  <a:spcPts val="0"/>
                </a:spcAft>
                <a:buNone/>
              </a:pPr>
              <a:r>
                <a:rPr b="1" lang="en-US" sz="4500">
                  <a:solidFill>
                    <a:srgbClr val="293D2F"/>
                  </a:solidFill>
                  <a:latin typeface="Lato"/>
                  <a:ea typeface="Lato"/>
                  <a:cs typeface="Lato"/>
                  <a:sym typeface="Lato"/>
                </a:rPr>
                <a:t>¿Qué es?</a:t>
              </a:r>
              <a:r>
                <a:rPr b="1" i="0" lang="en-US" sz="4500" u="none" cap="none" strike="noStrike">
                  <a:solidFill>
                    <a:srgbClr val="293D2F"/>
                  </a:solidFill>
                  <a:latin typeface="Lato"/>
                  <a:ea typeface="Lato"/>
                  <a:cs typeface="Lato"/>
                  <a:sym typeface="Lato"/>
                </a:rPr>
                <a:t> </a:t>
              </a:r>
              <a:endParaRPr/>
            </a:p>
          </p:txBody>
        </p:sp>
        <p:sp>
          <p:nvSpPr>
            <p:cNvPr id="158" name="Google Shape;158;p17"/>
            <p:cNvSpPr txBox="1"/>
            <p:nvPr/>
          </p:nvSpPr>
          <p:spPr>
            <a:xfrm>
              <a:off x="400945" y="1209808"/>
              <a:ext cx="8951700" cy="4257000"/>
            </a:xfrm>
            <a:prstGeom prst="rect">
              <a:avLst/>
            </a:prstGeom>
            <a:noFill/>
            <a:ln>
              <a:noFill/>
            </a:ln>
          </p:spPr>
          <p:txBody>
            <a:bodyPr anchorCtr="0" anchor="t" bIns="0" lIns="0" spcFirstLastPara="1" rIns="0" wrap="square" tIns="0">
              <a:spAutoFit/>
            </a:bodyPr>
            <a:lstStyle/>
            <a:p>
              <a:pPr indent="0" lvl="0" marL="0" marR="0" rtl="0" algn="ctr">
                <a:lnSpc>
                  <a:spcPct val="140016"/>
                </a:lnSpc>
                <a:spcBef>
                  <a:spcPts val="0"/>
                </a:spcBef>
                <a:spcAft>
                  <a:spcPts val="0"/>
                </a:spcAft>
                <a:buNone/>
              </a:pPr>
              <a:r>
                <a:rPr lang="en-US" sz="1700"/>
                <a:t>una comercializadora que, desde la Universidad Nacional de La Plata, y en </a:t>
              </a:r>
              <a:r>
                <a:rPr b="1" lang="en-US" sz="1700"/>
                <a:t>Red con organizaciones</a:t>
              </a:r>
              <a:r>
                <a:rPr lang="en-US" sz="1700"/>
                <a:t> sociales, comunitarias, políticas y culturales, busca generar </a:t>
              </a:r>
              <a:r>
                <a:rPr b="1" lang="en-US" sz="1700"/>
                <a:t>nuevos circuitos comerciales cortos para la economía social y solidaria</a:t>
              </a:r>
              <a:r>
                <a:rPr lang="en-US" sz="1700"/>
                <a:t>, que promocionen un compre de proximidad de alimentos y otros bienes elaborados artesanalmente por cooperativas, agricultores familiares y pequeños productores de la economía popular, en pos de facilitar el acceso a los productos de este sector, intermediando solidariamente entre el consumo y la producción local.</a:t>
              </a:r>
              <a:endParaRPr sz="1700"/>
            </a:p>
          </p:txBody>
        </p:sp>
      </p:grpSp>
      <p:grpSp>
        <p:nvGrpSpPr>
          <p:cNvPr id="159" name="Google Shape;159;p17"/>
          <p:cNvGrpSpPr/>
          <p:nvPr/>
        </p:nvGrpSpPr>
        <p:grpSpPr>
          <a:xfrm>
            <a:off x="8471029" y="5307383"/>
            <a:ext cx="7315200" cy="4294923"/>
            <a:chOff x="0" y="-115729"/>
            <a:chExt cx="9753600" cy="5726563"/>
          </a:xfrm>
        </p:grpSpPr>
        <p:grpSp>
          <p:nvGrpSpPr>
            <p:cNvPr id="160" name="Google Shape;160;p17"/>
            <p:cNvGrpSpPr/>
            <p:nvPr/>
          </p:nvGrpSpPr>
          <p:grpSpPr>
            <a:xfrm>
              <a:off x="0" y="-115729"/>
              <a:ext cx="9753600" cy="5726563"/>
              <a:chOff x="0" y="-38100"/>
              <a:chExt cx="3211062" cy="1885288"/>
            </a:xfrm>
          </p:grpSpPr>
          <p:sp>
            <p:nvSpPr>
              <p:cNvPr id="161" name="Google Shape;161;p17"/>
              <p:cNvSpPr/>
              <p:nvPr/>
            </p:nvSpPr>
            <p:spPr>
              <a:xfrm>
                <a:off x="0" y="0"/>
                <a:ext cx="3211062" cy="1847188"/>
              </a:xfrm>
              <a:custGeom>
                <a:rect b="b" l="l" r="r" t="t"/>
                <a:pathLst>
                  <a:path extrusionOk="0" h="1847188" w="3211062">
                    <a:moveTo>
                      <a:pt x="62442" y="0"/>
                    </a:moveTo>
                    <a:lnTo>
                      <a:pt x="3148620" y="0"/>
                    </a:lnTo>
                    <a:cubicBezTo>
                      <a:pt x="3165181" y="0"/>
                      <a:pt x="3181063" y="6579"/>
                      <a:pt x="3192773" y="18289"/>
                    </a:cubicBezTo>
                    <a:cubicBezTo>
                      <a:pt x="3204483" y="29999"/>
                      <a:pt x="3211062" y="45881"/>
                      <a:pt x="3211062" y="62442"/>
                    </a:cubicBezTo>
                    <a:lnTo>
                      <a:pt x="3211062" y="1784746"/>
                    </a:lnTo>
                    <a:cubicBezTo>
                      <a:pt x="3211062" y="1819232"/>
                      <a:pt x="3183106" y="1847188"/>
                      <a:pt x="3148620" y="1847188"/>
                    </a:cubicBezTo>
                    <a:lnTo>
                      <a:pt x="62442" y="1847188"/>
                    </a:lnTo>
                    <a:cubicBezTo>
                      <a:pt x="27956" y="1847188"/>
                      <a:pt x="0" y="1819232"/>
                      <a:pt x="0" y="1784746"/>
                    </a:cubicBezTo>
                    <a:lnTo>
                      <a:pt x="0" y="62442"/>
                    </a:lnTo>
                    <a:cubicBezTo>
                      <a:pt x="0" y="27956"/>
                      <a:pt x="27956" y="0"/>
                      <a:pt x="62442" y="0"/>
                    </a:cubicBezTo>
                    <a:close/>
                  </a:path>
                </a:pathLst>
              </a:custGeom>
              <a:solidFill>
                <a:srgbClr val="9EDD6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2" name="Google Shape;162;p17"/>
              <p:cNvSpPr txBox="1"/>
              <p:nvPr/>
            </p:nvSpPr>
            <p:spPr>
              <a:xfrm>
                <a:off x="0" y="-38100"/>
                <a:ext cx="812800" cy="8509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163" name="Google Shape;163;p17"/>
            <p:cNvSpPr txBox="1"/>
            <p:nvPr/>
          </p:nvSpPr>
          <p:spPr>
            <a:xfrm>
              <a:off x="2689791" y="355945"/>
              <a:ext cx="6112200" cy="923400"/>
            </a:xfrm>
            <a:prstGeom prst="rect">
              <a:avLst/>
            </a:prstGeom>
            <a:noFill/>
            <a:ln>
              <a:noFill/>
            </a:ln>
          </p:spPr>
          <p:txBody>
            <a:bodyPr anchorCtr="0" anchor="t" bIns="0" lIns="0" spcFirstLastPara="1" rIns="0" wrap="square" tIns="0">
              <a:spAutoFit/>
            </a:bodyPr>
            <a:lstStyle/>
            <a:p>
              <a:pPr indent="0" lvl="0" marL="0" marR="0" rtl="0" algn="r">
                <a:lnSpc>
                  <a:spcPct val="120000"/>
                </a:lnSpc>
                <a:spcBef>
                  <a:spcPts val="0"/>
                </a:spcBef>
                <a:spcAft>
                  <a:spcPts val="0"/>
                </a:spcAft>
                <a:buNone/>
              </a:pPr>
              <a:r>
                <a:rPr b="1" lang="en-US" sz="4500">
                  <a:solidFill>
                    <a:srgbClr val="293D2F"/>
                  </a:solidFill>
                  <a:latin typeface="Lato"/>
                  <a:ea typeface="Lato"/>
                  <a:cs typeface="Lato"/>
                  <a:sym typeface="Lato"/>
                </a:rPr>
                <a:t>¿Para quiénes?</a:t>
              </a:r>
              <a:endParaRPr/>
            </a:p>
          </p:txBody>
        </p:sp>
        <p:sp>
          <p:nvSpPr>
            <p:cNvPr id="164" name="Google Shape;164;p17"/>
            <p:cNvSpPr txBox="1"/>
            <p:nvPr/>
          </p:nvSpPr>
          <p:spPr>
            <a:xfrm>
              <a:off x="445395" y="1656627"/>
              <a:ext cx="8876400" cy="3385200"/>
            </a:xfrm>
            <a:prstGeom prst="rect">
              <a:avLst/>
            </a:prstGeom>
            <a:noFill/>
            <a:ln>
              <a:noFill/>
            </a:ln>
          </p:spPr>
          <p:txBody>
            <a:bodyPr anchorCtr="0" anchor="t" bIns="0" lIns="0" spcFirstLastPara="1" rIns="0" wrap="square" tIns="0">
              <a:spAutoFit/>
            </a:bodyPr>
            <a:lstStyle/>
            <a:p>
              <a:pPr indent="0" lvl="0" marL="0" marR="0" rtl="0" algn="ctr">
                <a:lnSpc>
                  <a:spcPct val="140016"/>
                </a:lnSpc>
                <a:spcBef>
                  <a:spcPts val="0"/>
                </a:spcBef>
                <a:spcAft>
                  <a:spcPts val="0"/>
                </a:spcAft>
                <a:buNone/>
              </a:pPr>
              <a:r>
                <a:rPr lang="en-US" sz="2499">
                  <a:solidFill>
                    <a:srgbClr val="293D2F"/>
                  </a:solidFill>
                  <a:latin typeface="Lato"/>
                  <a:ea typeface="Lato"/>
                  <a:cs typeface="Lato"/>
                  <a:sym typeface="Lato"/>
                </a:rPr>
                <a:t>Productores familiares de organizaciones que integren la red de ferias y mercados de la UNLP Manos de La Tierra, Mercado Popular 'La Veredita ' , Paseo de Productores de ABASTO y Comercializadora La Justa.</a:t>
              </a:r>
              <a:endParaRPr/>
            </a:p>
          </p:txBody>
        </p:sp>
      </p:grpSp>
      <p:pic>
        <p:nvPicPr>
          <p:cNvPr id="165" name="Google Shape;165;p17"/>
          <p:cNvPicPr preferRelativeResize="0"/>
          <p:nvPr/>
        </p:nvPicPr>
        <p:blipFill>
          <a:blip r:embed="rId5">
            <a:alphaModFix/>
          </a:blip>
          <a:stretch>
            <a:fillRect/>
          </a:stretch>
        </p:blipFill>
        <p:spPr>
          <a:xfrm>
            <a:off x="731150" y="165375"/>
            <a:ext cx="4294926" cy="4294926"/>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cond evt="onBegin" delay="0">
                          <p:tn val="2"/>
                        </p:cond>
                      </p:stCondLst>
                      <p:childTnLst>
                        <p:par>
                          <p:cTn fill="hold">
                            <p:stCondLst>
                              <p:cond delay="0"/>
                            </p:stCondLst>
                            <p:childTnLst>
                              <p:par>
                                <p:cTn fill="hold" nodeType="withEffect" presetClass="entr" presetID="10" presetSubtype="0">
                                  <p:stCondLst>
                                    <p:cond delay="0"/>
                                  </p:stCondLst>
                                  <p:childTnLst>
                                    <p:set>
                                      <p:cBhvr>
                                        <p:cTn dur="1" fill="hold">
                                          <p:stCondLst>
                                            <p:cond delay="0"/>
                                          </p:stCondLst>
                                        </p:cTn>
                                        <p:tgtEl>
                                          <p:spTgt spid="153"/>
                                        </p:tgtEl>
                                        <p:attrNameLst>
                                          <p:attrName>style.visibility</p:attrName>
                                        </p:attrNameLst>
                                      </p:cBhvr>
                                      <p:to>
                                        <p:strVal val="visible"/>
                                      </p:to>
                                    </p:set>
                                    <p:animEffect filter="fade" transition="in">
                                      <p:cBhvr>
                                        <p:cTn dur="500"/>
                                        <p:tgtEl>
                                          <p:spTgt spid="153"/>
                                        </p:tgtEl>
                                      </p:cBhvr>
                                    </p:animEffect>
                                  </p:childTnLst>
                                </p:cTn>
                              </p:par>
                              <p:par>
                                <p:cTn fill="hold" nodeType="withEffect" presetClass="entr" presetID="10" presetSubtype="0">
                                  <p:stCondLst>
                                    <p:cond delay="0"/>
                                  </p:stCondLst>
                                  <p:childTnLst>
                                    <p:set>
                                      <p:cBhvr>
                                        <p:cTn dur="1" fill="hold">
                                          <p:stCondLst>
                                            <p:cond delay="0"/>
                                          </p:stCondLst>
                                        </p:cTn>
                                        <p:tgtEl>
                                          <p:spTgt spid="159"/>
                                        </p:tgtEl>
                                        <p:attrNameLst>
                                          <p:attrName>style.visibility</p:attrName>
                                        </p:attrNameLst>
                                      </p:cBhvr>
                                      <p:to>
                                        <p:strVal val="visible"/>
                                      </p:to>
                                    </p:set>
                                    <p:animEffect filter="fade" transition="in">
                                      <p:cBhvr>
                                        <p:cTn dur="500"/>
                                        <p:tgtEl>
                                          <p:spTgt spid="159"/>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9" name="Shape 169"/>
        <p:cNvGrpSpPr/>
        <p:nvPr/>
      </p:nvGrpSpPr>
      <p:grpSpPr>
        <a:xfrm>
          <a:off x="0" y="0"/>
          <a:ext cx="0" cy="0"/>
          <a:chOff x="0" y="0"/>
          <a:chExt cx="0" cy="0"/>
        </a:xfrm>
      </p:grpSpPr>
      <p:pic>
        <p:nvPicPr>
          <p:cNvPr id="170" name="Google Shape;170;p18"/>
          <p:cNvPicPr preferRelativeResize="0"/>
          <p:nvPr/>
        </p:nvPicPr>
        <p:blipFill rotWithShape="1">
          <a:blip r:embed="rId3">
            <a:alphaModFix/>
          </a:blip>
          <a:srcRect b="12500" l="0" r="0" t="12500"/>
          <a:stretch/>
        </p:blipFill>
        <p:spPr>
          <a:xfrm>
            <a:off x="0" y="0"/>
            <a:ext cx="18288000" cy="10287000"/>
          </a:xfrm>
          <a:prstGeom prst="rect">
            <a:avLst/>
          </a:prstGeom>
          <a:noFill/>
          <a:ln>
            <a:noFill/>
          </a:ln>
        </p:spPr>
      </p:pic>
      <p:grpSp>
        <p:nvGrpSpPr>
          <p:cNvPr id="171" name="Google Shape;171;p18"/>
          <p:cNvGrpSpPr/>
          <p:nvPr/>
        </p:nvGrpSpPr>
        <p:grpSpPr>
          <a:xfrm>
            <a:off x="1320750" y="2355751"/>
            <a:ext cx="7315120" cy="5253544"/>
            <a:chOff x="0" y="-38100"/>
            <a:chExt cx="3211062" cy="1885288"/>
          </a:xfrm>
        </p:grpSpPr>
        <p:sp>
          <p:nvSpPr>
            <p:cNvPr id="172" name="Google Shape;172;p18"/>
            <p:cNvSpPr/>
            <p:nvPr/>
          </p:nvSpPr>
          <p:spPr>
            <a:xfrm>
              <a:off x="0" y="0"/>
              <a:ext cx="3211062" cy="1847188"/>
            </a:xfrm>
            <a:custGeom>
              <a:rect b="b" l="l" r="r" t="t"/>
              <a:pathLst>
                <a:path extrusionOk="0" h="1847188" w="3211062">
                  <a:moveTo>
                    <a:pt x="62442" y="0"/>
                  </a:moveTo>
                  <a:lnTo>
                    <a:pt x="3148620" y="0"/>
                  </a:lnTo>
                  <a:cubicBezTo>
                    <a:pt x="3165181" y="0"/>
                    <a:pt x="3181063" y="6579"/>
                    <a:pt x="3192773" y="18289"/>
                  </a:cubicBezTo>
                  <a:cubicBezTo>
                    <a:pt x="3204483" y="29999"/>
                    <a:pt x="3211062" y="45881"/>
                    <a:pt x="3211062" y="62442"/>
                  </a:cubicBezTo>
                  <a:lnTo>
                    <a:pt x="3211062" y="1784746"/>
                  </a:lnTo>
                  <a:cubicBezTo>
                    <a:pt x="3211062" y="1819232"/>
                    <a:pt x="3183106" y="1847188"/>
                    <a:pt x="3148620" y="1847188"/>
                  </a:cubicBezTo>
                  <a:lnTo>
                    <a:pt x="62442" y="1847188"/>
                  </a:lnTo>
                  <a:cubicBezTo>
                    <a:pt x="27956" y="1847188"/>
                    <a:pt x="0" y="1819232"/>
                    <a:pt x="0" y="1784746"/>
                  </a:cubicBezTo>
                  <a:lnTo>
                    <a:pt x="0" y="62442"/>
                  </a:lnTo>
                  <a:cubicBezTo>
                    <a:pt x="0" y="27956"/>
                    <a:pt x="27956" y="0"/>
                    <a:pt x="62442" y="0"/>
                  </a:cubicBezTo>
                  <a:close/>
                </a:path>
              </a:pathLst>
            </a:custGeom>
            <a:solidFill>
              <a:srgbClr val="9EDD6C">
                <a:alpha val="84705"/>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3" name="Google Shape;173;p18"/>
            <p:cNvSpPr txBox="1"/>
            <p:nvPr/>
          </p:nvSpPr>
          <p:spPr>
            <a:xfrm>
              <a:off x="0" y="-38100"/>
              <a:ext cx="812800" cy="8509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grpSp>
        <p:nvGrpSpPr>
          <p:cNvPr id="174" name="Google Shape;174;p18"/>
          <p:cNvGrpSpPr/>
          <p:nvPr/>
        </p:nvGrpSpPr>
        <p:grpSpPr>
          <a:xfrm>
            <a:off x="9250875" y="2191250"/>
            <a:ext cx="7315120" cy="5865319"/>
            <a:chOff x="0" y="-38100"/>
            <a:chExt cx="3211062" cy="1885288"/>
          </a:xfrm>
        </p:grpSpPr>
        <p:sp>
          <p:nvSpPr>
            <p:cNvPr id="175" name="Google Shape;175;p18"/>
            <p:cNvSpPr/>
            <p:nvPr/>
          </p:nvSpPr>
          <p:spPr>
            <a:xfrm>
              <a:off x="0" y="0"/>
              <a:ext cx="3211062" cy="1847188"/>
            </a:xfrm>
            <a:custGeom>
              <a:rect b="b" l="l" r="r" t="t"/>
              <a:pathLst>
                <a:path extrusionOk="0" h="1847188" w="3211062">
                  <a:moveTo>
                    <a:pt x="62442" y="0"/>
                  </a:moveTo>
                  <a:lnTo>
                    <a:pt x="3148620" y="0"/>
                  </a:lnTo>
                  <a:cubicBezTo>
                    <a:pt x="3165181" y="0"/>
                    <a:pt x="3181063" y="6579"/>
                    <a:pt x="3192773" y="18289"/>
                  </a:cubicBezTo>
                  <a:cubicBezTo>
                    <a:pt x="3204483" y="29999"/>
                    <a:pt x="3211062" y="45881"/>
                    <a:pt x="3211062" y="62442"/>
                  </a:cubicBezTo>
                  <a:lnTo>
                    <a:pt x="3211062" y="1784746"/>
                  </a:lnTo>
                  <a:cubicBezTo>
                    <a:pt x="3211062" y="1819232"/>
                    <a:pt x="3183106" y="1847188"/>
                    <a:pt x="3148620" y="1847188"/>
                  </a:cubicBezTo>
                  <a:lnTo>
                    <a:pt x="62442" y="1847188"/>
                  </a:lnTo>
                  <a:cubicBezTo>
                    <a:pt x="27956" y="1847188"/>
                    <a:pt x="0" y="1819232"/>
                    <a:pt x="0" y="1784746"/>
                  </a:cubicBezTo>
                  <a:lnTo>
                    <a:pt x="0" y="62442"/>
                  </a:lnTo>
                  <a:cubicBezTo>
                    <a:pt x="0" y="27956"/>
                    <a:pt x="27956" y="0"/>
                    <a:pt x="62442" y="0"/>
                  </a:cubicBezTo>
                  <a:close/>
                </a:path>
              </a:pathLst>
            </a:custGeom>
            <a:solidFill>
              <a:srgbClr val="9EDD6C">
                <a:alpha val="84705"/>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6" name="Google Shape;176;p18"/>
            <p:cNvSpPr txBox="1"/>
            <p:nvPr/>
          </p:nvSpPr>
          <p:spPr>
            <a:xfrm>
              <a:off x="0" y="-38100"/>
              <a:ext cx="812800" cy="8509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grpSp>
        <p:nvGrpSpPr>
          <p:cNvPr id="177" name="Google Shape;177;p18"/>
          <p:cNvGrpSpPr/>
          <p:nvPr/>
        </p:nvGrpSpPr>
        <p:grpSpPr>
          <a:xfrm>
            <a:off x="1564950" y="2742949"/>
            <a:ext cx="6826716" cy="4034776"/>
            <a:chOff x="24" y="-1388678"/>
            <a:chExt cx="6112200" cy="5312411"/>
          </a:xfrm>
        </p:grpSpPr>
        <p:sp>
          <p:nvSpPr>
            <p:cNvPr id="178" name="Google Shape;178;p18"/>
            <p:cNvSpPr txBox="1"/>
            <p:nvPr/>
          </p:nvSpPr>
          <p:spPr>
            <a:xfrm>
              <a:off x="24" y="-1388678"/>
              <a:ext cx="6112200" cy="912000"/>
            </a:xfrm>
            <a:prstGeom prst="rect">
              <a:avLst/>
            </a:prstGeom>
            <a:noFill/>
            <a:ln>
              <a:noFill/>
            </a:ln>
          </p:spPr>
          <p:txBody>
            <a:bodyPr anchorCtr="0" anchor="t" bIns="0" lIns="0" spcFirstLastPara="1" rIns="0" wrap="square" tIns="0">
              <a:spAutoFit/>
            </a:bodyPr>
            <a:lstStyle/>
            <a:p>
              <a:pPr indent="0" lvl="0" marL="0" marR="0" rtl="0" algn="l">
                <a:lnSpc>
                  <a:spcPct val="120000"/>
                </a:lnSpc>
                <a:spcBef>
                  <a:spcPts val="0"/>
                </a:spcBef>
                <a:spcAft>
                  <a:spcPts val="0"/>
                </a:spcAft>
                <a:buNone/>
              </a:pPr>
              <a:r>
                <a:rPr b="1" lang="en-US" sz="4500">
                  <a:solidFill>
                    <a:srgbClr val="293D2F"/>
                  </a:solidFill>
                  <a:latin typeface="Lato"/>
                  <a:ea typeface="Lato"/>
                  <a:cs typeface="Lato"/>
                  <a:sym typeface="Lato"/>
                </a:rPr>
                <a:t>Objetivo</a:t>
              </a:r>
              <a:endParaRPr/>
            </a:p>
          </p:txBody>
        </p:sp>
        <p:sp>
          <p:nvSpPr>
            <p:cNvPr id="179" name="Google Shape;179;p18"/>
            <p:cNvSpPr txBox="1"/>
            <p:nvPr/>
          </p:nvSpPr>
          <p:spPr>
            <a:xfrm>
              <a:off x="24" y="-265767"/>
              <a:ext cx="6112200" cy="4189500"/>
            </a:xfrm>
            <a:prstGeom prst="rect">
              <a:avLst/>
            </a:prstGeom>
            <a:noFill/>
            <a:ln>
              <a:noFill/>
            </a:ln>
          </p:spPr>
          <p:txBody>
            <a:bodyPr anchorCtr="0" anchor="t" bIns="0" lIns="0" spcFirstLastPara="1" rIns="0" wrap="square" tIns="0">
              <a:spAutoFit/>
            </a:bodyPr>
            <a:lstStyle/>
            <a:p>
              <a:pPr indent="0" lvl="0" marL="0" marR="0" rtl="0" algn="l">
                <a:lnSpc>
                  <a:spcPct val="140016"/>
                </a:lnSpc>
                <a:spcBef>
                  <a:spcPts val="0"/>
                </a:spcBef>
                <a:spcAft>
                  <a:spcPts val="0"/>
                </a:spcAft>
                <a:buNone/>
              </a:pPr>
              <a:r>
                <a:rPr lang="en-US" sz="2199">
                  <a:solidFill>
                    <a:srgbClr val="293D2F"/>
                  </a:solidFill>
                  <a:latin typeface="Lato"/>
                  <a:ea typeface="Lato"/>
                  <a:cs typeface="Lato"/>
                  <a:sym typeface="Lato"/>
                </a:rPr>
                <a:t>Generar un espacio de trabajo en la Facultad de Ciencias Veterinarias, en el cual los productores de la AF y elaboradores familiares puedan agregar valor a los excedentes de su producción estacional. Teniendo en cuenta que en la zona no existen sala de transformación apropiados a los que los productores familiares tengan acceso.</a:t>
              </a:r>
              <a:endParaRPr sz="1100"/>
            </a:p>
          </p:txBody>
        </p:sp>
      </p:grpSp>
      <p:grpSp>
        <p:nvGrpSpPr>
          <p:cNvPr id="180" name="Google Shape;180;p18"/>
          <p:cNvGrpSpPr/>
          <p:nvPr/>
        </p:nvGrpSpPr>
        <p:grpSpPr>
          <a:xfrm>
            <a:off x="9479175" y="2469771"/>
            <a:ext cx="6826728" cy="5489688"/>
            <a:chOff x="0" y="-1388705"/>
            <a:chExt cx="6112211" cy="4587739"/>
          </a:xfrm>
        </p:grpSpPr>
        <p:sp>
          <p:nvSpPr>
            <p:cNvPr id="181" name="Google Shape;181;p18"/>
            <p:cNvSpPr txBox="1"/>
            <p:nvPr/>
          </p:nvSpPr>
          <p:spPr>
            <a:xfrm>
              <a:off x="11" y="-1388705"/>
              <a:ext cx="6112200" cy="579000"/>
            </a:xfrm>
            <a:prstGeom prst="rect">
              <a:avLst/>
            </a:prstGeom>
            <a:noFill/>
            <a:ln>
              <a:noFill/>
            </a:ln>
          </p:spPr>
          <p:txBody>
            <a:bodyPr anchorCtr="0" anchor="t" bIns="0" lIns="0" spcFirstLastPara="1" rIns="0" wrap="square" tIns="0">
              <a:spAutoFit/>
            </a:bodyPr>
            <a:lstStyle/>
            <a:p>
              <a:pPr indent="0" lvl="0" marL="0" marR="0" rtl="0" algn="just">
                <a:lnSpc>
                  <a:spcPct val="120000"/>
                </a:lnSpc>
                <a:spcBef>
                  <a:spcPts val="0"/>
                </a:spcBef>
                <a:spcAft>
                  <a:spcPts val="0"/>
                </a:spcAft>
                <a:buNone/>
              </a:pPr>
              <a:r>
                <a:rPr b="1" lang="en-US" sz="4500">
                  <a:solidFill>
                    <a:srgbClr val="293D2F"/>
                  </a:solidFill>
                  <a:latin typeface="Lato"/>
                  <a:ea typeface="Lato"/>
                  <a:cs typeface="Lato"/>
                  <a:sym typeface="Lato"/>
                </a:rPr>
                <a:t>Cursos y capacitaciones</a:t>
              </a:r>
              <a:endParaRPr/>
            </a:p>
          </p:txBody>
        </p:sp>
        <p:sp>
          <p:nvSpPr>
            <p:cNvPr id="182" name="Google Shape;182;p18"/>
            <p:cNvSpPr txBox="1"/>
            <p:nvPr/>
          </p:nvSpPr>
          <p:spPr>
            <a:xfrm>
              <a:off x="0" y="-723167"/>
              <a:ext cx="6112200" cy="3922200"/>
            </a:xfrm>
            <a:prstGeom prst="rect">
              <a:avLst/>
            </a:prstGeom>
            <a:noFill/>
            <a:ln>
              <a:noFill/>
            </a:ln>
          </p:spPr>
          <p:txBody>
            <a:bodyPr anchorCtr="0" anchor="t" bIns="0" lIns="0" spcFirstLastPara="1" rIns="0" wrap="square" tIns="0">
              <a:spAutoFit/>
            </a:bodyPr>
            <a:lstStyle/>
            <a:p>
              <a:pPr indent="-387286" lvl="0" marL="457200" marR="0" rtl="0" algn="l">
                <a:lnSpc>
                  <a:spcPct val="140016"/>
                </a:lnSpc>
                <a:spcBef>
                  <a:spcPts val="0"/>
                </a:spcBef>
                <a:spcAft>
                  <a:spcPts val="0"/>
                </a:spcAft>
                <a:buClr>
                  <a:srgbClr val="293D2F"/>
                </a:buClr>
                <a:buSzPts val="2499"/>
                <a:buFont typeface="Lato"/>
                <a:buChar char="●"/>
              </a:pPr>
              <a:r>
                <a:rPr lang="en-US" sz="2499">
                  <a:solidFill>
                    <a:srgbClr val="293D2F"/>
                  </a:solidFill>
                  <a:latin typeface="Lato"/>
                  <a:ea typeface="Lato"/>
                  <a:cs typeface="Lato"/>
                  <a:sym typeface="Lato"/>
                </a:rPr>
                <a:t>Elaboración o manufactura de Alimentos Artesanales.</a:t>
              </a:r>
              <a:endParaRPr sz="2499">
                <a:solidFill>
                  <a:srgbClr val="293D2F"/>
                </a:solidFill>
                <a:latin typeface="Lato"/>
                <a:ea typeface="Lato"/>
                <a:cs typeface="Lato"/>
                <a:sym typeface="Lato"/>
              </a:endParaRPr>
            </a:p>
            <a:p>
              <a:pPr indent="-387286" lvl="0" marL="457200" marR="0" rtl="0" algn="l">
                <a:lnSpc>
                  <a:spcPct val="140016"/>
                </a:lnSpc>
                <a:spcBef>
                  <a:spcPts val="0"/>
                </a:spcBef>
                <a:spcAft>
                  <a:spcPts val="0"/>
                </a:spcAft>
                <a:buClr>
                  <a:srgbClr val="293D2F"/>
                </a:buClr>
                <a:buSzPts val="2499"/>
                <a:buFont typeface="Lato"/>
                <a:buChar char="●"/>
              </a:pPr>
              <a:r>
                <a:rPr lang="en-US" sz="2499">
                  <a:solidFill>
                    <a:srgbClr val="293D2F"/>
                  </a:solidFill>
                  <a:latin typeface="Lato"/>
                  <a:ea typeface="Lato"/>
                  <a:cs typeface="Lato"/>
                  <a:sym typeface="Lato"/>
                </a:rPr>
                <a:t>Buenas prácticas de elaboración.</a:t>
              </a:r>
              <a:endParaRPr sz="2499">
                <a:solidFill>
                  <a:srgbClr val="293D2F"/>
                </a:solidFill>
                <a:latin typeface="Lato"/>
                <a:ea typeface="Lato"/>
                <a:cs typeface="Lato"/>
                <a:sym typeface="Lato"/>
              </a:endParaRPr>
            </a:p>
            <a:p>
              <a:pPr indent="-387286" lvl="0" marL="457200" marR="0" rtl="0" algn="l">
                <a:lnSpc>
                  <a:spcPct val="140016"/>
                </a:lnSpc>
                <a:spcBef>
                  <a:spcPts val="0"/>
                </a:spcBef>
                <a:spcAft>
                  <a:spcPts val="0"/>
                </a:spcAft>
                <a:buClr>
                  <a:srgbClr val="293D2F"/>
                </a:buClr>
                <a:buSzPts val="2499"/>
                <a:buFont typeface="Lato"/>
                <a:buChar char="●"/>
              </a:pPr>
              <a:r>
                <a:rPr lang="en-US" sz="2499">
                  <a:solidFill>
                    <a:srgbClr val="293D2F"/>
                  </a:solidFill>
                  <a:latin typeface="Lato"/>
                  <a:ea typeface="Lato"/>
                  <a:cs typeface="Lato"/>
                  <a:sym typeface="Lato"/>
                </a:rPr>
                <a:t>Manipulación y almacenamiento de Alimentos</a:t>
              </a:r>
              <a:endParaRPr sz="2499">
                <a:solidFill>
                  <a:srgbClr val="293D2F"/>
                </a:solidFill>
                <a:latin typeface="Lato"/>
                <a:ea typeface="Lato"/>
                <a:cs typeface="Lato"/>
                <a:sym typeface="Lato"/>
              </a:endParaRPr>
            </a:p>
            <a:p>
              <a:pPr indent="-387286" lvl="0" marL="457200" marR="0" rtl="0" algn="l">
                <a:lnSpc>
                  <a:spcPct val="140016"/>
                </a:lnSpc>
                <a:spcBef>
                  <a:spcPts val="0"/>
                </a:spcBef>
                <a:spcAft>
                  <a:spcPts val="0"/>
                </a:spcAft>
                <a:buClr>
                  <a:srgbClr val="293D2F"/>
                </a:buClr>
                <a:buSzPts val="2499"/>
                <a:buFont typeface="Lato"/>
                <a:buChar char="●"/>
              </a:pPr>
              <a:r>
                <a:rPr lang="en-US" sz="2499">
                  <a:solidFill>
                    <a:srgbClr val="293D2F"/>
                  </a:solidFill>
                  <a:latin typeface="Lato"/>
                  <a:ea typeface="Lato"/>
                  <a:cs typeface="Lato"/>
                  <a:sym typeface="Lato"/>
                </a:rPr>
                <a:t>Higiene, Limpieza y desinfección.</a:t>
              </a:r>
              <a:endParaRPr sz="2499">
                <a:solidFill>
                  <a:srgbClr val="293D2F"/>
                </a:solidFill>
                <a:latin typeface="Lato"/>
                <a:ea typeface="Lato"/>
                <a:cs typeface="Lato"/>
                <a:sym typeface="Lato"/>
              </a:endParaRPr>
            </a:p>
            <a:p>
              <a:pPr indent="-387286" lvl="0" marL="457200" marR="0" rtl="0" algn="l">
                <a:lnSpc>
                  <a:spcPct val="140016"/>
                </a:lnSpc>
                <a:spcBef>
                  <a:spcPts val="0"/>
                </a:spcBef>
                <a:spcAft>
                  <a:spcPts val="0"/>
                </a:spcAft>
                <a:buClr>
                  <a:srgbClr val="293D2F"/>
                </a:buClr>
                <a:buSzPts val="2499"/>
                <a:buFont typeface="Lato"/>
                <a:buChar char="●"/>
              </a:pPr>
              <a:r>
                <a:rPr lang="en-US" sz="2499">
                  <a:solidFill>
                    <a:srgbClr val="293D2F"/>
                  </a:solidFill>
                  <a:latin typeface="Lato"/>
                  <a:ea typeface="Lato"/>
                  <a:cs typeface="Lato"/>
                  <a:sym typeface="Lato"/>
                </a:rPr>
                <a:t>Contaminación cruzada, ETAs. </a:t>
              </a:r>
              <a:endParaRPr sz="2499">
                <a:solidFill>
                  <a:srgbClr val="293D2F"/>
                </a:solidFill>
                <a:latin typeface="Lato"/>
                <a:ea typeface="Lato"/>
                <a:cs typeface="Lato"/>
                <a:sym typeface="Lato"/>
              </a:endParaRPr>
            </a:p>
            <a:p>
              <a:pPr indent="-387286" lvl="0" marL="457200" marR="0" rtl="0" algn="l">
                <a:lnSpc>
                  <a:spcPct val="140016"/>
                </a:lnSpc>
                <a:spcBef>
                  <a:spcPts val="0"/>
                </a:spcBef>
                <a:spcAft>
                  <a:spcPts val="0"/>
                </a:spcAft>
                <a:buClr>
                  <a:srgbClr val="293D2F"/>
                </a:buClr>
                <a:buSzPts val="2499"/>
                <a:buFont typeface="Lato"/>
                <a:buChar char="●"/>
              </a:pPr>
              <a:r>
                <a:rPr lang="en-US" sz="2499">
                  <a:solidFill>
                    <a:srgbClr val="293D2F"/>
                  </a:solidFill>
                  <a:latin typeface="Lato"/>
                  <a:ea typeface="Lato"/>
                  <a:cs typeface="Lato"/>
                  <a:sym typeface="Lato"/>
                </a:rPr>
                <a:t>Control de Plagas. </a:t>
              </a:r>
              <a:endParaRPr sz="2499">
                <a:solidFill>
                  <a:srgbClr val="293D2F"/>
                </a:solidFill>
                <a:latin typeface="Lato"/>
                <a:ea typeface="Lato"/>
                <a:cs typeface="Lato"/>
                <a:sym typeface="Lato"/>
              </a:endParaRPr>
            </a:p>
            <a:p>
              <a:pPr indent="-387286" lvl="0" marL="457200" marR="0" rtl="0" algn="l">
                <a:lnSpc>
                  <a:spcPct val="140016"/>
                </a:lnSpc>
                <a:spcBef>
                  <a:spcPts val="0"/>
                </a:spcBef>
                <a:spcAft>
                  <a:spcPts val="0"/>
                </a:spcAft>
                <a:buClr>
                  <a:srgbClr val="293D2F"/>
                </a:buClr>
                <a:buSzPts val="2499"/>
                <a:buFont typeface="Lato"/>
                <a:buChar char="●"/>
              </a:pPr>
              <a:r>
                <a:rPr lang="en-US" sz="2499">
                  <a:solidFill>
                    <a:srgbClr val="293D2F"/>
                  </a:solidFill>
                  <a:latin typeface="Lato"/>
                  <a:ea typeface="Lato"/>
                  <a:cs typeface="Lato"/>
                  <a:sym typeface="Lato"/>
                </a:rPr>
                <a:t>Residuos.</a:t>
              </a:r>
              <a:endParaRPr sz="2499">
                <a:solidFill>
                  <a:srgbClr val="293D2F"/>
                </a:solidFill>
                <a:latin typeface="Lato"/>
                <a:ea typeface="Lato"/>
                <a:cs typeface="Lato"/>
                <a:sym typeface="Lato"/>
              </a:endParaRPr>
            </a:p>
            <a:p>
              <a:pPr indent="-387286" lvl="0" marL="457200" marR="0" rtl="0" algn="l">
                <a:lnSpc>
                  <a:spcPct val="140016"/>
                </a:lnSpc>
                <a:spcBef>
                  <a:spcPts val="0"/>
                </a:spcBef>
                <a:spcAft>
                  <a:spcPts val="0"/>
                </a:spcAft>
                <a:buClr>
                  <a:srgbClr val="293D2F"/>
                </a:buClr>
                <a:buSzPts val="2499"/>
                <a:buFont typeface="Lato"/>
                <a:buChar char="●"/>
              </a:pPr>
              <a:r>
                <a:rPr lang="en-US" sz="2499">
                  <a:solidFill>
                    <a:srgbClr val="293D2F"/>
                  </a:solidFill>
                  <a:latin typeface="Lato"/>
                  <a:ea typeface="Lato"/>
                  <a:cs typeface="Lato"/>
                  <a:sym typeface="Lato"/>
                </a:rPr>
                <a:t>Etiquetas, ingredientes, nutricion, etc.</a:t>
              </a:r>
              <a:endParaRPr/>
            </a:p>
          </p:txBody>
        </p:sp>
      </p:grpSp>
    </p:spTree>
  </p:cSld>
  <p:clrMapOvr>
    <a:masterClrMapping/>
  </p:clrMapOvr>
  <p:timing>
    <p:tnLst>
      <p:par>
        <p:cTn dur="indefinite" nodeType="tmRoot" restart="never">
          <p:childTnLst>
            <p:seq concurrent="1" nextAc="seek">
              <p:cTn dur="indefinite" id="2" nodeType="mainSeq">
                <p:childTnLst>
                  <p:par>
                    <p:cTn fill="hold">
                      <p:stCondLst>
                        <p:cond delay="indefinite"/>
                        <p:cond evt="onBegin" delay="0">
                          <p:tn val="2"/>
                        </p:cond>
                      </p:stCondLst>
                      <p:childTnLst>
                        <p:par>
                          <p:cTn fill="hold">
                            <p:stCondLst>
                              <p:cond delay="0"/>
                            </p:stCondLst>
                            <p:childTnLst>
                              <p:par>
                                <p:cTn fill="hold" nodeType="withEffect" presetClass="entr" presetID="10" presetSubtype="0">
                                  <p:stCondLst>
                                    <p:cond delay="0"/>
                                  </p:stCondLst>
                                  <p:childTnLst>
                                    <p:set>
                                      <p:cBhvr>
                                        <p:cTn dur="1" fill="hold">
                                          <p:stCondLst>
                                            <p:cond delay="0"/>
                                          </p:stCondLst>
                                        </p:cTn>
                                        <p:tgtEl>
                                          <p:spTgt spid="171"/>
                                        </p:tgtEl>
                                        <p:attrNameLst>
                                          <p:attrName>style.visibility</p:attrName>
                                        </p:attrNameLst>
                                      </p:cBhvr>
                                      <p:to>
                                        <p:strVal val="visible"/>
                                      </p:to>
                                    </p:set>
                                    <p:animEffect filter="fade" transition="in">
                                      <p:cBhvr>
                                        <p:cTn dur="500"/>
                                        <p:tgtEl>
                                          <p:spTgt spid="171"/>
                                        </p:tgtEl>
                                      </p:cBhvr>
                                    </p:animEffect>
                                  </p:childTnLst>
                                </p:cTn>
                              </p:par>
                              <p:par>
                                <p:cTn fill="hold" nodeType="withEffect" presetClass="entr" presetID="10" presetSubtype="0">
                                  <p:stCondLst>
                                    <p:cond delay="0"/>
                                  </p:stCondLst>
                                  <p:childTnLst>
                                    <p:set>
                                      <p:cBhvr>
                                        <p:cTn dur="1" fill="hold">
                                          <p:stCondLst>
                                            <p:cond delay="0"/>
                                          </p:stCondLst>
                                        </p:cTn>
                                        <p:tgtEl>
                                          <p:spTgt spid="174"/>
                                        </p:tgtEl>
                                        <p:attrNameLst>
                                          <p:attrName>style.visibility</p:attrName>
                                        </p:attrNameLst>
                                      </p:cBhvr>
                                      <p:to>
                                        <p:strVal val="visible"/>
                                      </p:to>
                                    </p:set>
                                    <p:animEffect filter="fade" transition="in">
                                      <p:cBhvr>
                                        <p:cTn dur="500"/>
                                        <p:tgtEl>
                                          <p:spTgt spid="174"/>
                                        </p:tgtEl>
                                      </p:cBhvr>
                                    </p:animEffect>
                                  </p:childTnLst>
                                </p:cTn>
                              </p:par>
                              <p:par>
                                <p:cTn fill="hold" nodeType="withEffect" presetClass="entr" presetID="10" presetSubtype="0">
                                  <p:stCondLst>
                                    <p:cond delay="0"/>
                                  </p:stCondLst>
                                  <p:childTnLst>
                                    <p:set>
                                      <p:cBhvr>
                                        <p:cTn dur="1" fill="hold">
                                          <p:stCondLst>
                                            <p:cond delay="0"/>
                                          </p:stCondLst>
                                        </p:cTn>
                                        <p:tgtEl>
                                          <p:spTgt spid="180"/>
                                        </p:tgtEl>
                                        <p:attrNameLst>
                                          <p:attrName>style.visibility</p:attrName>
                                        </p:attrNameLst>
                                      </p:cBhvr>
                                      <p:to>
                                        <p:strVal val="visible"/>
                                      </p:to>
                                    </p:set>
                                    <p:animEffect filter="fade" transition="in">
                                      <p:cBhvr>
                                        <p:cTn dur="1000"/>
                                        <p:tgtEl>
                                          <p:spTgt spid="180"/>
                                        </p:tgtEl>
                                      </p:cBhvr>
                                    </p:animEffect>
                                  </p:childTnLst>
                                </p:cTn>
                              </p:par>
                              <p:par>
                                <p:cTn fill="hold" nodeType="withEffect" presetClass="entr" presetID="10" presetSubtype="0">
                                  <p:stCondLst>
                                    <p:cond delay="0"/>
                                  </p:stCondLst>
                                  <p:childTnLst>
                                    <p:set>
                                      <p:cBhvr>
                                        <p:cTn dur="1" fill="hold">
                                          <p:stCondLst>
                                            <p:cond delay="0"/>
                                          </p:stCondLst>
                                        </p:cTn>
                                        <p:tgtEl>
                                          <p:spTgt spid="177"/>
                                        </p:tgtEl>
                                        <p:attrNameLst>
                                          <p:attrName>style.visibility</p:attrName>
                                        </p:attrNameLst>
                                      </p:cBhvr>
                                      <p:to>
                                        <p:strVal val="visible"/>
                                      </p:to>
                                    </p:set>
                                    <p:animEffect filter="fade" transition="in">
                                      <p:cBhvr>
                                        <p:cTn dur="1000"/>
                                        <p:tgtEl>
                                          <p:spTgt spid="177"/>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EDECEC"/>
        </a:solidFill>
      </p:bgPr>
    </p:bg>
    <p:spTree>
      <p:nvGrpSpPr>
        <p:cNvPr id="186" name="Shape 186"/>
        <p:cNvGrpSpPr/>
        <p:nvPr/>
      </p:nvGrpSpPr>
      <p:grpSpPr>
        <a:xfrm>
          <a:off x="0" y="0"/>
          <a:ext cx="0" cy="0"/>
          <a:chOff x="0" y="0"/>
          <a:chExt cx="0" cy="0"/>
        </a:xfrm>
      </p:grpSpPr>
      <p:sp>
        <p:nvSpPr>
          <p:cNvPr id="187" name="Google Shape;187;p19"/>
          <p:cNvSpPr txBox="1"/>
          <p:nvPr/>
        </p:nvSpPr>
        <p:spPr>
          <a:xfrm>
            <a:off x="799863" y="3210125"/>
            <a:ext cx="4088100" cy="2770500"/>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None/>
            </a:pPr>
            <a:r>
              <a:rPr lang="en-US" sz="9000">
                <a:solidFill>
                  <a:srgbClr val="293D2F"/>
                </a:solidFill>
                <a:latin typeface="Francois One"/>
                <a:ea typeface="Francois One"/>
                <a:cs typeface="Francois One"/>
                <a:sym typeface="Francois One"/>
              </a:rPr>
              <a:t>Actividades</a:t>
            </a:r>
            <a:endParaRPr/>
          </a:p>
        </p:txBody>
      </p:sp>
      <p:pic>
        <p:nvPicPr>
          <p:cNvPr id="188" name="Google Shape;188;p19"/>
          <p:cNvPicPr preferRelativeResize="0"/>
          <p:nvPr/>
        </p:nvPicPr>
        <p:blipFill rotWithShape="1">
          <a:blip r:embed="rId3">
            <a:alphaModFix amt="7999"/>
          </a:blip>
          <a:srcRect b="0" l="0" r="0" t="0"/>
          <a:stretch/>
        </p:blipFill>
        <p:spPr>
          <a:xfrm>
            <a:off x="13020291" y="6074678"/>
            <a:ext cx="7403665" cy="6765099"/>
          </a:xfrm>
          <a:prstGeom prst="rect">
            <a:avLst/>
          </a:prstGeom>
          <a:noFill/>
          <a:ln>
            <a:noFill/>
          </a:ln>
        </p:spPr>
      </p:pic>
      <p:sp>
        <p:nvSpPr>
          <p:cNvPr id="189" name="Google Shape;189;p19"/>
          <p:cNvSpPr txBox="1"/>
          <p:nvPr/>
        </p:nvSpPr>
        <p:spPr>
          <a:xfrm>
            <a:off x="5613458" y="7145066"/>
            <a:ext cx="3741600" cy="1185000"/>
          </a:xfrm>
          <a:prstGeom prst="rect">
            <a:avLst/>
          </a:prstGeom>
          <a:noFill/>
          <a:ln>
            <a:noFill/>
          </a:ln>
        </p:spPr>
        <p:txBody>
          <a:bodyPr anchorCtr="0" anchor="t" bIns="0" lIns="0" spcFirstLastPara="1" rIns="0" wrap="square" tIns="0">
            <a:spAutoFit/>
          </a:bodyPr>
          <a:lstStyle/>
          <a:p>
            <a:pPr indent="0" lvl="0" marL="0" marR="0" rtl="0" algn="l">
              <a:lnSpc>
                <a:spcPct val="120005"/>
              </a:lnSpc>
              <a:spcBef>
                <a:spcPts val="0"/>
              </a:spcBef>
              <a:spcAft>
                <a:spcPts val="0"/>
              </a:spcAft>
              <a:buNone/>
            </a:pPr>
            <a:r>
              <a:rPr b="1" lang="en-US" sz="3499">
                <a:solidFill>
                  <a:srgbClr val="9EDD6C"/>
                </a:solidFill>
                <a:latin typeface="Lato"/>
                <a:ea typeface="Lato"/>
                <a:cs typeface="Lato"/>
                <a:sym typeface="Lato"/>
              </a:rPr>
              <a:t>Talleres y capacitaciones</a:t>
            </a:r>
            <a:endParaRPr/>
          </a:p>
        </p:txBody>
      </p:sp>
      <p:sp>
        <p:nvSpPr>
          <p:cNvPr id="190" name="Google Shape;190;p19"/>
          <p:cNvSpPr/>
          <p:nvPr/>
        </p:nvSpPr>
        <p:spPr>
          <a:xfrm>
            <a:off x="804609" y="-190500"/>
            <a:ext cx="4088147" cy="2023691"/>
          </a:xfrm>
          <a:custGeom>
            <a:rect b="b" l="l" r="r" t="t"/>
            <a:pathLst>
              <a:path extrusionOk="0" h="1228131" w="2481001">
                <a:moveTo>
                  <a:pt x="2356541" y="1228131"/>
                </a:moveTo>
                <a:lnTo>
                  <a:pt x="124460" y="1228131"/>
                </a:lnTo>
                <a:cubicBezTo>
                  <a:pt x="55880" y="1228131"/>
                  <a:pt x="0" y="1172251"/>
                  <a:pt x="0" y="1103671"/>
                </a:cubicBezTo>
                <a:lnTo>
                  <a:pt x="0" y="124460"/>
                </a:lnTo>
                <a:cubicBezTo>
                  <a:pt x="0" y="55880"/>
                  <a:pt x="55880" y="0"/>
                  <a:pt x="124460" y="0"/>
                </a:cubicBezTo>
                <a:lnTo>
                  <a:pt x="2356541" y="0"/>
                </a:lnTo>
                <a:cubicBezTo>
                  <a:pt x="2425121" y="0"/>
                  <a:pt x="2481001" y="55880"/>
                  <a:pt x="2481001" y="124460"/>
                </a:cubicBezTo>
                <a:lnTo>
                  <a:pt x="2481001" y="1103671"/>
                </a:lnTo>
                <a:cubicBezTo>
                  <a:pt x="2481001" y="1172251"/>
                  <a:pt x="2425121" y="1228131"/>
                  <a:pt x="2356541" y="1228131"/>
                </a:cubicBezTo>
                <a:close/>
              </a:path>
            </a:pathLst>
          </a:custGeom>
          <a:solidFill>
            <a:srgbClr val="9EDD6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1" name="Google Shape;191;p19"/>
          <p:cNvSpPr/>
          <p:nvPr/>
        </p:nvSpPr>
        <p:spPr>
          <a:xfrm>
            <a:off x="804609" y="8445382"/>
            <a:ext cx="4078622" cy="2023691"/>
          </a:xfrm>
          <a:custGeom>
            <a:rect b="b" l="l" r="r" t="t"/>
            <a:pathLst>
              <a:path extrusionOk="0" h="1228131" w="2475220">
                <a:moveTo>
                  <a:pt x="2350760" y="1228131"/>
                </a:moveTo>
                <a:lnTo>
                  <a:pt x="124460" y="1228131"/>
                </a:lnTo>
                <a:cubicBezTo>
                  <a:pt x="55880" y="1228131"/>
                  <a:pt x="0" y="1172251"/>
                  <a:pt x="0" y="1103671"/>
                </a:cubicBezTo>
                <a:lnTo>
                  <a:pt x="0" y="124460"/>
                </a:lnTo>
                <a:cubicBezTo>
                  <a:pt x="0" y="55880"/>
                  <a:pt x="55880" y="0"/>
                  <a:pt x="124460" y="0"/>
                </a:cubicBezTo>
                <a:lnTo>
                  <a:pt x="2350760" y="0"/>
                </a:lnTo>
                <a:cubicBezTo>
                  <a:pt x="2419340" y="0"/>
                  <a:pt x="2475220" y="55880"/>
                  <a:pt x="2475220" y="124460"/>
                </a:cubicBezTo>
                <a:lnTo>
                  <a:pt x="2475220" y="1103671"/>
                </a:lnTo>
                <a:cubicBezTo>
                  <a:pt x="2475220" y="1172251"/>
                  <a:pt x="2419340" y="1228131"/>
                  <a:pt x="2350760" y="1228131"/>
                </a:cubicBezTo>
                <a:close/>
              </a:path>
            </a:pathLst>
          </a:custGeom>
          <a:solidFill>
            <a:srgbClr val="9EDD6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2" name="Google Shape;192;p19"/>
          <p:cNvSpPr txBox="1"/>
          <p:nvPr/>
        </p:nvSpPr>
        <p:spPr>
          <a:xfrm>
            <a:off x="9765673" y="1833191"/>
            <a:ext cx="3745350" cy="1831275"/>
          </a:xfrm>
          <a:prstGeom prst="rect">
            <a:avLst/>
          </a:prstGeom>
          <a:noFill/>
          <a:ln>
            <a:noFill/>
          </a:ln>
        </p:spPr>
        <p:txBody>
          <a:bodyPr anchorCtr="0" anchor="t" bIns="0" lIns="0" spcFirstLastPara="1" rIns="0" wrap="square" tIns="0">
            <a:spAutoFit/>
          </a:bodyPr>
          <a:lstStyle/>
          <a:p>
            <a:pPr indent="0" lvl="0" marL="0" marR="0" rtl="0" algn="ctr">
              <a:lnSpc>
                <a:spcPct val="120005"/>
              </a:lnSpc>
              <a:spcBef>
                <a:spcPts val="0"/>
              </a:spcBef>
              <a:spcAft>
                <a:spcPts val="0"/>
              </a:spcAft>
              <a:buNone/>
            </a:pPr>
            <a:r>
              <a:rPr b="1" lang="en-US" sz="3499">
                <a:solidFill>
                  <a:srgbClr val="9EDD6C"/>
                </a:solidFill>
                <a:latin typeface="Lato"/>
                <a:ea typeface="Lato"/>
                <a:cs typeface="Lato"/>
                <a:sym typeface="Lato"/>
              </a:rPr>
              <a:t>Reuniones y elaboraciones con productoras</a:t>
            </a:r>
            <a:endParaRPr/>
          </a:p>
        </p:txBody>
      </p:sp>
      <p:sp>
        <p:nvSpPr>
          <p:cNvPr id="193" name="Google Shape;193;p19"/>
          <p:cNvSpPr txBox="1"/>
          <p:nvPr/>
        </p:nvSpPr>
        <p:spPr>
          <a:xfrm>
            <a:off x="13986058" y="7145066"/>
            <a:ext cx="3737700" cy="2477700"/>
          </a:xfrm>
          <a:prstGeom prst="rect">
            <a:avLst/>
          </a:prstGeom>
          <a:noFill/>
          <a:ln>
            <a:noFill/>
          </a:ln>
        </p:spPr>
        <p:txBody>
          <a:bodyPr anchorCtr="0" anchor="t" bIns="0" lIns="0" spcFirstLastPara="1" rIns="0" wrap="square" tIns="0">
            <a:spAutoFit/>
          </a:bodyPr>
          <a:lstStyle/>
          <a:p>
            <a:pPr indent="0" lvl="0" marL="0" marR="0" rtl="0" algn="ctr">
              <a:lnSpc>
                <a:spcPct val="120005"/>
              </a:lnSpc>
              <a:spcBef>
                <a:spcPts val="0"/>
              </a:spcBef>
              <a:spcAft>
                <a:spcPts val="0"/>
              </a:spcAft>
              <a:buNone/>
            </a:pPr>
            <a:r>
              <a:rPr b="1" lang="en-US" sz="3499">
                <a:solidFill>
                  <a:srgbClr val="9EDD6C"/>
                </a:solidFill>
                <a:latin typeface="Lato"/>
                <a:ea typeface="Lato"/>
                <a:cs typeface="Lato"/>
                <a:sym typeface="Lato"/>
              </a:rPr>
              <a:t>Venta en La Comercializadora Universitaria “La Justa”</a:t>
            </a:r>
            <a:endParaRPr/>
          </a:p>
        </p:txBody>
      </p:sp>
      <p:pic>
        <p:nvPicPr>
          <p:cNvPr id="194" name="Google Shape;194;p19"/>
          <p:cNvPicPr preferRelativeResize="0"/>
          <p:nvPr/>
        </p:nvPicPr>
        <p:blipFill>
          <a:blip r:embed="rId4">
            <a:alphaModFix/>
          </a:blip>
          <a:stretch>
            <a:fillRect/>
          </a:stretch>
        </p:blipFill>
        <p:spPr>
          <a:xfrm>
            <a:off x="5564100" y="1685788"/>
            <a:ext cx="3790950" cy="5038725"/>
          </a:xfrm>
          <a:prstGeom prst="rect">
            <a:avLst/>
          </a:prstGeom>
          <a:noFill/>
          <a:ln>
            <a:noFill/>
          </a:ln>
        </p:spPr>
      </p:pic>
      <p:pic>
        <p:nvPicPr>
          <p:cNvPr id="195" name="Google Shape;195;p19"/>
          <p:cNvPicPr preferRelativeResize="0"/>
          <p:nvPr/>
        </p:nvPicPr>
        <p:blipFill>
          <a:blip r:embed="rId5">
            <a:alphaModFix/>
          </a:blip>
          <a:stretch>
            <a:fillRect/>
          </a:stretch>
        </p:blipFill>
        <p:spPr>
          <a:xfrm>
            <a:off x="10253950" y="3910900"/>
            <a:ext cx="2833200" cy="4095750"/>
          </a:xfrm>
          <a:prstGeom prst="rect">
            <a:avLst/>
          </a:prstGeom>
          <a:noFill/>
          <a:ln>
            <a:noFill/>
          </a:ln>
        </p:spPr>
      </p:pic>
      <p:pic>
        <p:nvPicPr>
          <p:cNvPr id="196" name="Google Shape;196;p19"/>
          <p:cNvPicPr preferRelativeResize="0"/>
          <p:nvPr/>
        </p:nvPicPr>
        <p:blipFill>
          <a:blip r:embed="rId6">
            <a:alphaModFix/>
          </a:blip>
          <a:stretch>
            <a:fillRect/>
          </a:stretch>
        </p:blipFill>
        <p:spPr>
          <a:xfrm>
            <a:off x="14211848" y="1983650"/>
            <a:ext cx="3286125" cy="4933950"/>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cond evt="onBegin" delay="0">
                          <p:tn val="2"/>
                        </p:cond>
                      </p:stCondLst>
                      <p:childTnLst>
                        <p:par>
                          <p:cTn fill="hold">
                            <p:stCondLst>
                              <p:cond delay="0"/>
                            </p:stCondLst>
                            <p:childTnLst>
                              <p:par>
                                <p:cTn fill="hold" nodeType="withEffect" presetClass="entr" presetID="10" presetSubtype="0">
                                  <p:stCondLst>
                                    <p:cond delay="0"/>
                                  </p:stCondLst>
                                  <p:childTnLst>
                                    <p:set>
                                      <p:cBhvr>
                                        <p:cTn dur="1" fill="hold">
                                          <p:stCondLst>
                                            <p:cond delay="0"/>
                                          </p:stCondLst>
                                        </p:cTn>
                                        <p:tgtEl>
                                          <p:spTgt spid="187"/>
                                        </p:tgtEl>
                                        <p:attrNameLst>
                                          <p:attrName>style.visibility</p:attrName>
                                        </p:attrNameLst>
                                      </p:cBhvr>
                                      <p:to>
                                        <p:strVal val="visible"/>
                                      </p:to>
                                    </p:set>
                                    <p:animEffect filter="fade" transition="in">
                                      <p:cBhvr>
                                        <p:cTn dur="500"/>
                                        <p:tgtEl>
                                          <p:spTgt spid="187"/>
                                        </p:tgtEl>
                                      </p:cBhvr>
                                    </p:animEffect>
                                  </p:childTnLst>
                                </p:cTn>
                              </p:par>
                              <p:par>
                                <p:cTn fill="hold" nodeType="withEffect" presetClass="entr" presetID="10" presetSubtype="0">
                                  <p:stCondLst>
                                    <p:cond delay="0"/>
                                  </p:stCondLst>
                                  <p:childTnLst>
                                    <p:set>
                                      <p:cBhvr>
                                        <p:cTn dur="1" fill="hold">
                                          <p:stCondLst>
                                            <p:cond delay="0"/>
                                          </p:stCondLst>
                                        </p:cTn>
                                        <p:tgtEl>
                                          <p:spTgt spid="189"/>
                                        </p:tgtEl>
                                        <p:attrNameLst>
                                          <p:attrName>style.visibility</p:attrName>
                                        </p:attrNameLst>
                                      </p:cBhvr>
                                      <p:to>
                                        <p:strVal val="visible"/>
                                      </p:to>
                                    </p:set>
                                    <p:animEffect filter="fade" transition="in">
                                      <p:cBhvr>
                                        <p:cTn dur="1000"/>
                                        <p:tgtEl>
                                          <p:spTgt spid="189"/>
                                        </p:tgtEl>
                                      </p:cBhvr>
                                    </p:animEffect>
                                  </p:childTnLst>
                                </p:cTn>
                              </p:par>
                              <p:par>
                                <p:cTn fill="hold" nodeType="withEffect" presetClass="entr" presetID="10" presetSubtype="0">
                                  <p:stCondLst>
                                    <p:cond delay="0"/>
                                  </p:stCondLst>
                                  <p:childTnLst>
                                    <p:set>
                                      <p:cBhvr>
                                        <p:cTn dur="1" fill="hold">
                                          <p:stCondLst>
                                            <p:cond delay="0"/>
                                          </p:stCondLst>
                                        </p:cTn>
                                        <p:tgtEl>
                                          <p:spTgt spid="192"/>
                                        </p:tgtEl>
                                        <p:attrNameLst>
                                          <p:attrName>style.visibility</p:attrName>
                                        </p:attrNameLst>
                                      </p:cBhvr>
                                      <p:to>
                                        <p:strVal val="visible"/>
                                      </p:to>
                                    </p:set>
                                    <p:animEffect filter="fade" transition="in">
                                      <p:cBhvr>
                                        <p:cTn dur="1000"/>
                                        <p:tgtEl>
                                          <p:spTgt spid="192"/>
                                        </p:tgtEl>
                                      </p:cBhvr>
                                    </p:animEffect>
                                  </p:childTnLst>
                                </p:cTn>
                              </p:par>
                              <p:par>
                                <p:cTn fill="hold" nodeType="withEffect" presetClass="entr" presetID="10" presetSubtype="0">
                                  <p:stCondLst>
                                    <p:cond delay="0"/>
                                  </p:stCondLst>
                                  <p:childTnLst>
                                    <p:set>
                                      <p:cBhvr>
                                        <p:cTn dur="1" fill="hold">
                                          <p:stCondLst>
                                            <p:cond delay="0"/>
                                          </p:stCondLst>
                                        </p:cTn>
                                        <p:tgtEl>
                                          <p:spTgt spid="194"/>
                                        </p:tgtEl>
                                        <p:attrNameLst>
                                          <p:attrName>style.visibility</p:attrName>
                                        </p:attrNameLst>
                                      </p:cBhvr>
                                      <p:to>
                                        <p:strVal val="visible"/>
                                      </p:to>
                                    </p:set>
                                    <p:animEffect filter="fade" transition="in">
                                      <p:cBhvr>
                                        <p:cTn dur="1000"/>
                                        <p:tgtEl>
                                          <p:spTgt spid="194"/>
                                        </p:tgtEl>
                                      </p:cBhvr>
                                    </p:animEffect>
                                  </p:childTnLst>
                                </p:cTn>
                              </p:par>
                              <p:par>
                                <p:cTn fill="hold" nodeType="withEffect" presetClass="entr" presetID="10" presetSubtype="0">
                                  <p:stCondLst>
                                    <p:cond delay="0"/>
                                  </p:stCondLst>
                                  <p:childTnLst>
                                    <p:set>
                                      <p:cBhvr>
                                        <p:cTn dur="1" fill="hold">
                                          <p:stCondLst>
                                            <p:cond delay="0"/>
                                          </p:stCondLst>
                                        </p:cTn>
                                        <p:tgtEl>
                                          <p:spTgt spid="195"/>
                                        </p:tgtEl>
                                        <p:attrNameLst>
                                          <p:attrName>style.visibility</p:attrName>
                                        </p:attrNameLst>
                                      </p:cBhvr>
                                      <p:to>
                                        <p:strVal val="visible"/>
                                      </p:to>
                                    </p:set>
                                    <p:animEffect filter="fade" transition="in">
                                      <p:cBhvr>
                                        <p:cTn dur="1000"/>
                                        <p:tgtEl>
                                          <p:spTgt spid="195"/>
                                        </p:tgtEl>
                                      </p:cBhvr>
                                    </p:animEffect>
                                  </p:childTnLst>
                                </p:cTn>
                              </p:par>
                              <p:par>
                                <p:cTn fill="hold" nodeType="withEffect" presetClass="entr" presetID="10" presetSubtype="0">
                                  <p:stCondLst>
                                    <p:cond delay="0"/>
                                  </p:stCondLst>
                                  <p:childTnLst>
                                    <p:set>
                                      <p:cBhvr>
                                        <p:cTn dur="1" fill="hold">
                                          <p:stCondLst>
                                            <p:cond delay="0"/>
                                          </p:stCondLst>
                                        </p:cTn>
                                        <p:tgtEl>
                                          <p:spTgt spid="196"/>
                                        </p:tgtEl>
                                        <p:attrNameLst>
                                          <p:attrName>style.visibility</p:attrName>
                                        </p:attrNameLst>
                                      </p:cBhvr>
                                      <p:to>
                                        <p:strVal val="visible"/>
                                      </p:to>
                                    </p:set>
                                    <p:animEffect filter="fade" transition="in">
                                      <p:cBhvr>
                                        <p:cTn dur="1000"/>
                                        <p:tgtEl>
                                          <p:spTgt spid="196"/>
                                        </p:tgtEl>
                                      </p:cBhvr>
                                    </p:animEffect>
                                  </p:childTnLst>
                                </p:cTn>
                              </p:par>
                              <p:par>
                                <p:cTn fill="hold" nodeType="withEffect" presetClass="entr" presetID="10" presetSubtype="0">
                                  <p:stCondLst>
                                    <p:cond delay="0"/>
                                  </p:stCondLst>
                                  <p:childTnLst>
                                    <p:set>
                                      <p:cBhvr>
                                        <p:cTn dur="1" fill="hold">
                                          <p:stCondLst>
                                            <p:cond delay="0"/>
                                          </p:stCondLst>
                                        </p:cTn>
                                        <p:tgtEl>
                                          <p:spTgt spid="193"/>
                                        </p:tgtEl>
                                        <p:attrNameLst>
                                          <p:attrName>style.visibility</p:attrName>
                                        </p:attrNameLst>
                                      </p:cBhvr>
                                      <p:to>
                                        <p:strVal val="visible"/>
                                      </p:to>
                                    </p:set>
                                    <p:animEffect filter="fade" transition="in">
                                      <p:cBhvr>
                                        <p:cTn dur="1"/>
                                        <p:tgtEl>
                                          <p:spTgt spid="193"/>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EDECEC"/>
        </a:solidFill>
      </p:bgPr>
    </p:bg>
    <p:spTree>
      <p:nvGrpSpPr>
        <p:cNvPr id="200" name="Shape 200"/>
        <p:cNvGrpSpPr/>
        <p:nvPr/>
      </p:nvGrpSpPr>
      <p:grpSpPr>
        <a:xfrm>
          <a:off x="0" y="0"/>
          <a:ext cx="0" cy="0"/>
          <a:chOff x="0" y="0"/>
          <a:chExt cx="0" cy="0"/>
        </a:xfrm>
      </p:grpSpPr>
      <p:pic>
        <p:nvPicPr>
          <p:cNvPr id="201" name="Google Shape;201;p20"/>
          <p:cNvPicPr preferRelativeResize="0"/>
          <p:nvPr/>
        </p:nvPicPr>
        <p:blipFill rotWithShape="1">
          <a:blip r:embed="rId3">
            <a:alphaModFix amt="19999"/>
          </a:blip>
          <a:srcRect b="0" l="0" r="0" t="0"/>
          <a:stretch/>
        </p:blipFill>
        <p:spPr>
          <a:xfrm rot="-8350257">
            <a:off x="10304202" y="-2015700"/>
            <a:ext cx="9106923" cy="8321451"/>
          </a:xfrm>
          <a:prstGeom prst="rect">
            <a:avLst/>
          </a:prstGeom>
          <a:noFill/>
          <a:ln>
            <a:noFill/>
          </a:ln>
        </p:spPr>
      </p:pic>
      <p:sp>
        <p:nvSpPr>
          <p:cNvPr id="202" name="Google Shape;202;p20"/>
          <p:cNvSpPr txBox="1"/>
          <p:nvPr/>
        </p:nvSpPr>
        <p:spPr>
          <a:xfrm>
            <a:off x="616559" y="433650"/>
            <a:ext cx="9386100" cy="4155900"/>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None/>
            </a:pPr>
            <a:r>
              <a:rPr lang="en-US" sz="9000">
                <a:solidFill>
                  <a:srgbClr val="293D2F"/>
                </a:solidFill>
                <a:latin typeface="Francois One"/>
                <a:ea typeface="Francois One"/>
                <a:cs typeface="Francois One"/>
                <a:sym typeface="Francois One"/>
              </a:rPr>
              <a:t>Entonces…</a:t>
            </a:r>
            <a:endParaRPr sz="9000">
              <a:solidFill>
                <a:srgbClr val="293D2F"/>
              </a:solidFill>
              <a:latin typeface="Francois One"/>
              <a:ea typeface="Francois One"/>
              <a:cs typeface="Francois One"/>
              <a:sym typeface="Francois One"/>
            </a:endParaRPr>
          </a:p>
          <a:p>
            <a:pPr indent="0" lvl="0" marL="0" marR="0" rtl="0" algn="l">
              <a:lnSpc>
                <a:spcPct val="100000"/>
              </a:lnSpc>
              <a:spcBef>
                <a:spcPts val="0"/>
              </a:spcBef>
              <a:spcAft>
                <a:spcPts val="0"/>
              </a:spcAft>
              <a:buNone/>
            </a:pPr>
            <a:r>
              <a:rPr lang="en-US" sz="9000">
                <a:solidFill>
                  <a:srgbClr val="293D2F"/>
                </a:solidFill>
                <a:latin typeface="Francois One"/>
                <a:ea typeface="Francois One"/>
                <a:cs typeface="Francois One"/>
                <a:sym typeface="Francois One"/>
              </a:rPr>
              <a:t>¿Cuál es el problema?</a:t>
            </a:r>
            <a:endParaRPr sz="9000">
              <a:solidFill>
                <a:srgbClr val="293D2F"/>
              </a:solidFill>
              <a:latin typeface="Francois One"/>
              <a:ea typeface="Francois One"/>
              <a:cs typeface="Francois One"/>
              <a:sym typeface="Francois One"/>
            </a:endParaRPr>
          </a:p>
        </p:txBody>
      </p:sp>
      <p:sp>
        <p:nvSpPr>
          <p:cNvPr id="203" name="Google Shape;203;p20"/>
          <p:cNvSpPr txBox="1"/>
          <p:nvPr/>
        </p:nvSpPr>
        <p:spPr>
          <a:xfrm>
            <a:off x="616549" y="6156775"/>
            <a:ext cx="5768700" cy="1461900"/>
          </a:xfrm>
          <a:prstGeom prst="rect">
            <a:avLst/>
          </a:prstGeom>
          <a:noFill/>
          <a:ln>
            <a:noFill/>
          </a:ln>
        </p:spPr>
        <p:txBody>
          <a:bodyPr anchorCtr="0" anchor="t" bIns="0" lIns="0" spcFirstLastPara="1" rIns="0" wrap="square" tIns="0">
            <a:spAutoFit/>
          </a:bodyPr>
          <a:lstStyle/>
          <a:p>
            <a:pPr indent="-269875" lvl="1" marL="539748" marR="0" rtl="0" algn="l">
              <a:lnSpc>
                <a:spcPct val="140016"/>
              </a:lnSpc>
              <a:spcBef>
                <a:spcPts val="0"/>
              </a:spcBef>
              <a:spcAft>
                <a:spcPts val="0"/>
              </a:spcAft>
              <a:buClr>
                <a:srgbClr val="293D2F"/>
              </a:buClr>
              <a:buSzPts val="2499"/>
              <a:buFont typeface="Arial"/>
              <a:buChar char="•"/>
            </a:pPr>
            <a:r>
              <a:rPr lang="en-US" sz="2499">
                <a:solidFill>
                  <a:srgbClr val="293D2F"/>
                </a:solidFill>
                <a:latin typeface="Lato"/>
                <a:ea typeface="Lato"/>
                <a:cs typeface="Lato"/>
                <a:sym typeface="Lato"/>
              </a:rPr>
              <a:t>Interfaz</a:t>
            </a:r>
            <a:r>
              <a:rPr b="0" i="0" lang="en-US" sz="2499" u="none" cap="none" strike="noStrike">
                <a:solidFill>
                  <a:srgbClr val="293D2F"/>
                </a:solidFill>
                <a:latin typeface="Lato"/>
                <a:ea typeface="Lato"/>
                <a:cs typeface="Lato"/>
                <a:sym typeface="Lato"/>
              </a:rPr>
              <a:t>. </a:t>
            </a:r>
            <a:endParaRPr/>
          </a:p>
          <a:p>
            <a:pPr indent="-269875" lvl="1" marL="539748" marR="0" rtl="0" algn="l">
              <a:lnSpc>
                <a:spcPct val="140016"/>
              </a:lnSpc>
              <a:spcBef>
                <a:spcPts val="0"/>
              </a:spcBef>
              <a:spcAft>
                <a:spcPts val="0"/>
              </a:spcAft>
              <a:buClr>
                <a:srgbClr val="293D2F"/>
              </a:buClr>
              <a:buSzPts val="2499"/>
              <a:buFont typeface="Arial"/>
              <a:buChar char="•"/>
            </a:pPr>
            <a:r>
              <a:rPr lang="en-US" sz="2499">
                <a:solidFill>
                  <a:srgbClr val="293D2F"/>
                </a:solidFill>
                <a:latin typeface="Lato"/>
                <a:ea typeface="Lato"/>
                <a:cs typeface="Lato"/>
                <a:sym typeface="Lato"/>
              </a:rPr>
              <a:t>Seguridad.</a:t>
            </a:r>
            <a:endParaRPr/>
          </a:p>
          <a:p>
            <a:pPr indent="-269875" lvl="1" marL="539748" marR="0" rtl="0" algn="l">
              <a:lnSpc>
                <a:spcPct val="140016"/>
              </a:lnSpc>
              <a:spcBef>
                <a:spcPts val="0"/>
              </a:spcBef>
              <a:spcAft>
                <a:spcPts val="0"/>
              </a:spcAft>
              <a:buClr>
                <a:srgbClr val="293D2F"/>
              </a:buClr>
              <a:buSzPts val="2499"/>
              <a:buFont typeface="Arial"/>
              <a:buChar char="•"/>
            </a:pPr>
            <a:r>
              <a:rPr lang="en-US" sz="2499">
                <a:solidFill>
                  <a:srgbClr val="293D2F"/>
                </a:solidFill>
                <a:latin typeface="Lato"/>
                <a:ea typeface="Lato"/>
                <a:cs typeface="Lato"/>
                <a:sym typeface="Lato"/>
              </a:rPr>
              <a:t>Escalabilidad.</a:t>
            </a:r>
            <a:endParaRPr/>
          </a:p>
        </p:txBody>
      </p:sp>
      <p:sp>
        <p:nvSpPr>
          <p:cNvPr id="204" name="Google Shape;204;p20"/>
          <p:cNvSpPr txBox="1"/>
          <p:nvPr/>
        </p:nvSpPr>
        <p:spPr>
          <a:xfrm>
            <a:off x="616547" y="5090900"/>
            <a:ext cx="6702900" cy="692700"/>
          </a:xfrm>
          <a:prstGeom prst="rect">
            <a:avLst/>
          </a:prstGeom>
          <a:noFill/>
          <a:ln>
            <a:noFill/>
          </a:ln>
        </p:spPr>
        <p:txBody>
          <a:bodyPr anchorCtr="0" anchor="t" bIns="0" lIns="0" spcFirstLastPara="1" rIns="0" wrap="square" tIns="0">
            <a:spAutoFit/>
          </a:bodyPr>
          <a:lstStyle/>
          <a:p>
            <a:pPr indent="0" lvl="0" marL="0" marR="0" rtl="0" algn="l">
              <a:lnSpc>
                <a:spcPct val="130000"/>
              </a:lnSpc>
              <a:spcBef>
                <a:spcPts val="0"/>
              </a:spcBef>
              <a:spcAft>
                <a:spcPts val="0"/>
              </a:spcAft>
              <a:buNone/>
            </a:pPr>
            <a:r>
              <a:rPr b="1" lang="en-US" sz="4500">
                <a:solidFill>
                  <a:srgbClr val="9EDD6C"/>
                </a:solidFill>
                <a:latin typeface="Lato"/>
                <a:ea typeface="Lato"/>
                <a:cs typeface="Lato"/>
                <a:sym typeface="Lato"/>
              </a:rPr>
              <a:t>Administración</a:t>
            </a:r>
            <a:r>
              <a:rPr b="1" lang="en-US" sz="4500">
                <a:solidFill>
                  <a:srgbClr val="9EDD6C"/>
                </a:solidFill>
                <a:latin typeface="Lato"/>
                <a:ea typeface="Lato"/>
                <a:cs typeface="Lato"/>
                <a:sym typeface="Lato"/>
              </a:rPr>
              <a:t> del mismo</a:t>
            </a:r>
            <a:endParaRPr/>
          </a:p>
        </p:txBody>
      </p:sp>
      <p:pic>
        <p:nvPicPr>
          <p:cNvPr id="205" name="Google Shape;205;p20"/>
          <p:cNvPicPr preferRelativeResize="0"/>
          <p:nvPr/>
        </p:nvPicPr>
        <p:blipFill>
          <a:blip r:embed="rId4">
            <a:alphaModFix/>
          </a:blip>
          <a:stretch>
            <a:fillRect/>
          </a:stretch>
        </p:blipFill>
        <p:spPr>
          <a:xfrm>
            <a:off x="8126250" y="2096050"/>
            <a:ext cx="8888625" cy="7411451"/>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02"/>
                                        </p:tgtEl>
                                        <p:attrNameLst>
                                          <p:attrName>style.visibility</p:attrName>
                                        </p:attrNameLst>
                                      </p:cBhvr>
                                      <p:to>
                                        <p:strVal val="visible"/>
                                      </p:to>
                                    </p:set>
                                    <p:animEffect filter="fade" transition="in">
                                      <p:cBhvr>
                                        <p:cTn dur="500"/>
                                        <p:tgtEl>
                                          <p:spTgt spid="202"/>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04"/>
                                        </p:tgtEl>
                                        <p:attrNameLst>
                                          <p:attrName>style.visibility</p:attrName>
                                        </p:attrNameLst>
                                      </p:cBhvr>
                                      <p:to>
                                        <p:strVal val="visible"/>
                                      </p:to>
                                    </p:set>
                                    <p:animEffect filter="fade" transition="in">
                                      <p:cBhvr>
                                        <p:cTn dur="500"/>
                                        <p:tgtEl>
                                          <p:spTgt spid="204"/>
                                        </p:tgtEl>
                                      </p:cBhvr>
                                    </p:animEffect>
                                  </p:childTnLst>
                                </p:cTn>
                              </p:par>
                              <p:par>
                                <p:cTn fill="hold" nodeType="withEffect" presetClass="entr" presetID="10" presetSubtype="0">
                                  <p:stCondLst>
                                    <p:cond delay="0"/>
                                  </p:stCondLst>
                                  <p:childTnLst>
                                    <p:set>
                                      <p:cBhvr>
                                        <p:cTn dur="1" fill="hold">
                                          <p:stCondLst>
                                            <p:cond delay="0"/>
                                          </p:stCondLst>
                                        </p:cTn>
                                        <p:tgtEl>
                                          <p:spTgt spid="203"/>
                                        </p:tgtEl>
                                        <p:attrNameLst>
                                          <p:attrName>style.visibility</p:attrName>
                                        </p:attrNameLst>
                                      </p:cBhvr>
                                      <p:to>
                                        <p:strVal val="visible"/>
                                      </p:to>
                                    </p:set>
                                    <p:animEffect filter="fade" transition="in">
                                      <p:cBhvr>
                                        <p:cTn dur="500"/>
                                        <p:tgtEl>
                                          <p:spTgt spid="203"/>
                                        </p:tgtEl>
                                      </p:cBhvr>
                                    </p:animEffect>
                                  </p:childTnLst>
                                </p:cTn>
                              </p:par>
                            </p:childTnLst>
                          </p:cTn>
                        </p:par>
                        <p:par>
                          <p:cTn fill="hold">
                            <p:stCondLst>
                              <p:cond delay="500"/>
                            </p:stCondLst>
                            <p:childTnLst>
                              <p:par>
                                <p:cTn fill="hold" nodeType="afterEffect" presetClass="entr" presetID="10" presetSubtype="0">
                                  <p:stCondLst>
                                    <p:cond delay="0"/>
                                  </p:stCondLst>
                                  <p:childTnLst>
                                    <p:set>
                                      <p:cBhvr>
                                        <p:cTn dur="1" fill="hold">
                                          <p:stCondLst>
                                            <p:cond delay="0"/>
                                          </p:stCondLst>
                                        </p:cTn>
                                        <p:tgtEl>
                                          <p:spTgt spid="205"/>
                                        </p:tgtEl>
                                        <p:attrNameLst>
                                          <p:attrName>style.visibility</p:attrName>
                                        </p:attrNameLst>
                                      </p:cBhvr>
                                      <p:to>
                                        <p:strVal val="visible"/>
                                      </p:to>
                                    </p:set>
                                    <p:animEffect filter="fade" transition="in">
                                      <p:cBhvr>
                                        <p:cTn dur="1000"/>
                                        <p:tgtEl>
                                          <p:spTgt spid="205"/>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9" name="Shape 209"/>
        <p:cNvGrpSpPr/>
        <p:nvPr/>
      </p:nvGrpSpPr>
      <p:grpSpPr>
        <a:xfrm>
          <a:off x="0" y="0"/>
          <a:ext cx="0" cy="0"/>
          <a:chOff x="0" y="0"/>
          <a:chExt cx="0" cy="0"/>
        </a:xfrm>
      </p:grpSpPr>
      <p:pic>
        <p:nvPicPr>
          <p:cNvPr id="210" name="Google Shape;210;p21"/>
          <p:cNvPicPr preferRelativeResize="0"/>
          <p:nvPr/>
        </p:nvPicPr>
        <p:blipFill rotWithShape="1">
          <a:blip r:embed="rId3">
            <a:alphaModFix/>
          </a:blip>
          <a:srcRect b="0" l="0" r="0" t="15624"/>
          <a:stretch/>
        </p:blipFill>
        <p:spPr>
          <a:xfrm>
            <a:off x="0" y="0"/>
            <a:ext cx="18288000" cy="10287000"/>
          </a:xfrm>
          <a:prstGeom prst="rect">
            <a:avLst/>
          </a:prstGeom>
          <a:noFill/>
          <a:ln>
            <a:noFill/>
          </a:ln>
        </p:spPr>
      </p:pic>
      <p:grpSp>
        <p:nvGrpSpPr>
          <p:cNvPr id="211" name="Google Shape;211;p21"/>
          <p:cNvGrpSpPr/>
          <p:nvPr/>
        </p:nvGrpSpPr>
        <p:grpSpPr>
          <a:xfrm>
            <a:off x="1837015" y="6782795"/>
            <a:ext cx="16826212" cy="3266927"/>
            <a:chOff x="0" y="-47625"/>
            <a:chExt cx="4431595" cy="860425"/>
          </a:xfrm>
        </p:grpSpPr>
        <p:sp>
          <p:nvSpPr>
            <p:cNvPr id="212" name="Google Shape;212;p21"/>
            <p:cNvSpPr/>
            <p:nvPr/>
          </p:nvSpPr>
          <p:spPr>
            <a:xfrm>
              <a:off x="0" y="0"/>
              <a:ext cx="4431595" cy="726083"/>
            </a:xfrm>
            <a:custGeom>
              <a:rect b="b" l="l" r="r" t="t"/>
              <a:pathLst>
                <a:path extrusionOk="0" h="726083" w="4431595">
                  <a:moveTo>
                    <a:pt x="23466" y="0"/>
                  </a:moveTo>
                  <a:lnTo>
                    <a:pt x="4408129" y="0"/>
                  </a:lnTo>
                  <a:cubicBezTo>
                    <a:pt x="4421089" y="0"/>
                    <a:pt x="4431595" y="10506"/>
                    <a:pt x="4431595" y="23466"/>
                  </a:cubicBezTo>
                  <a:lnTo>
                    <a:pt x="4431595" y="702617"/>
                  </a:lnTo>
                  <a:cubicBezTo>
                    <a:pt x="4431595" y="715577"/>
                    <a:pt x="4421089" y="726083"/>
                    <a:pt x="4408129" y="726083"/>
                  </a:cubicBezTo>
                  <a:lnTo>
                    <a:pt x="23466" y="726083"/>
                  </a:lnTo>
                  <a:cubicBezTo>
                    <a:pt x="10506" y="726083"/>
                    <a:pt x="0" y="715577"/>
                    <a:pt x="0" y="702617"/>
                  </a:cubicBezTo>
                  <a:lnTo>
                    <a:pt x="0" y="23466"/>
                  </a:lnTo>
                  <a:cubicBezTo>
                    <a:pt x="0" y="10506"/>
                    <a:pt x="10506" y="0"/>
                    <a:pt x="23466" y="0"/>
                  </a:cubicBezTo>
                  <a:close/>
                </a:path>
              </a:pathLst>
            </a:custGeom>
            <a:solidFill>
              <a:srgbClr val="33643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3" name="Google Shape;213;p21"/>
            <p:cNvSpPr txBox="1"/>
            <p:nvPr/>
          </p:nvSpPr>
          <p:spPr>
            <a:xfrm>
              <a:off x="0" y="-47625"/>
              <a:ext cx="812800" cy="860425"/>
            </a:xfrm>
            <a:prstGeom prst="rect">
              <a:avLst/>
            </a:prstGeom>
            <a:noFill/>
            <a:ln>
              <a:noFill/>
            </a:ln>
          </p:spPr>
          <p:txBody>
            <a:bodyPr anchorCtr="0" anchor="ctr" bIns="50800" lIns="50800" spcFirstLastPara="1" rIns="50800" wrap="square" tIns="50800">
              <a:noAutofit/>
            </a:bodyPr>
            <a:lstStyle/>
            <a:p>
              <a:pPr indent="0" lvl="0" marL="0" marR="0" rtl="0" algn="ctr">
                <a:lnSpc>
                  <a:spcPct val="186611"/>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grpSp>
        <p:nvGrpSpPr>
          <p:cNvPr id="214" name="Google Shape;214;p21"/>
          <p:cNvGrpSpPr/>
          <p:nvPr/>
        </p:nvGrpSpPr>
        <p:grpSpPr>
          <a:xfrm>
            <a:off x="464741" y="6963621"/>
            <a:ext cx="2744545" cy="2756847"/>
            <a:chOff x="1813" y="0"/>
            <a:chExt cx="809173" cy="812800"/>
          </a:xfrm>
        </p:grpSpPr>
        <p:sp>
          <p:nvSpPr>
            <p:cNvPr id="215" name="Google Shape;215;p21"/>
            <p:cNvSpPr/>
            <p:nvPr/>
          </p:nvSpPr>
          <p:spPr>
            <a:xfrm>
              <a:off x="1813" y="0"/>
              <a:ext cx="809173" cy="812800"/>
            </a:xfrm>
            <a:custGeom>
              <a:rect b="b" l="l" r="r" t="t"/>
              <a:pathLst>
                <a:path extrusionOk="0" h="812800" w="809173">
                  <a:moveTo>
                    <a:pt x="404587" y="0"/>
                  </a:moveTo>
                  <a:cubicBezTo>
                    <a:pt x="628326" y="1001"/>
                    <a:pt x="809174" y="182659"/>
                    <a:pt x="809174" y="406400"/>
                  </a:cubicBezTo>
                  <a:cubicBezTo>
                    <a:pt x="809174" y="630141"/>
                    <a:pt x="628326" y="811799"/>
                    <a:pt x="404587" y="812800"/>
                  </a:cubicBezTo>
                  <a:cubicBezTo>
                    <a:pt x="180848" y="811799"/>
                    <a:pt x="0" y="630141"/>
                    <a:pt x="0" y="406400"/>
                  </a:cubicBezTo>
                  <a:cubicBezTo>
                    <a:pt x="0" y="182659"/>
                    <a:pt x="180848" y="1001"/>
                    <a:pt x="404587" y="0"/>
                  </a:cubicBezTo>
                  <a:close/>
                </a:path>
              </a:pathLst>
            </a:custGeom>
            <a:solidFill>
              <a:srgbClr val="9EDD6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6" name="Google Shape;216;p21"/>
            <p:cNvSpPr txBox="1"/>
            <p:nvPr/>
          </p:nvSpPr>
          <p:spPr>
            <a:xfrm>
              <a:off x="76200" y="76200"/>
              <a:ext cx="660400" cy="660400"/>
            </a:xfrm>
            <a:prstGeom prst="rect">
              <a:avLst/>
            </a:prstGeom>
            <a:noFill/>
            <a:ln>
              <a:noFill/>
            </a:ln>
          </p:spPr>
          <p:txBody>
            <a:bodyPr anchorCtr="0" anchor="ctr" bIns="50800" lIns="50800" spcFirstLastPara="1" rIns="50800" wrap="square" tIns="50800">
              <a:noAutofit/>
            </a:bodyPr>
            <a:lstStyle/>
            <a:p>
              <a:pPr indent="0" lvl="0" marL="0" marR="0" rtl="0" algn="ctr">
                <a:lnSpc>
                  <a:spcPct val="120000"/>
                </a:lnSpc>
                <a:spcBef>
                  <a:spcPts val="0"/>
                </a:spcBef>
                <a:spcAft>
                  <a:spcPts val="0"/>
                </a:spcAft>
                <a:buNone/>
              </a:pPr>
              <a:r>
                <a:rPr b="0" i="0" lang="en-US" sz="9000" u="none" cap="none" strike="noStrike">
                  <a:solidFill>
                    <a:srgbClr val="293D2F"/>
                  </a:solidFill>
                  <a:latin typeface="Francois One"/>
                  <a:ea typeface="Francois One"/>
                  <a:cs typeface="Francois One"/>
                  <a:sym typeface="Francois One"/>
                </a:rPr>
                <a:t>02.</a:t>
              </a:r>
              <a:endParaRPr/>
            </a:p>
          </p:txBody>
        </p:sp>
      </p:grpSp>
      <p:sp>
        <p:nvSpPr>
          <p:cNvPr id="217" name="Google Shape;217;p21"/>
          <p:cNvSpPr txBox="1"/>
          <p:nvPr/>
        </p:nvSpPr>
        <p:spPr>
          <a:xfrm>
            <a:off x="3613536" y="7646719"/>
            <a:ext cx="6680700" cy="1385400"/>
          </a:xfrm>
          <a:prstGeom prst="rect">
            <a:avLst/>
          </a:prstGeom>
          <a:noFill/>
          <a:ln>
            <a:noFill/>
          </a:ln>
        </p:spPr>
        <p:txBody>
          <a:bodyPr anchorCtr="0" anchor="t" bIns="0" lIns="0" spcFirstLastPara="1" rIns="0" wrap="square" tIns="0">
            <a:spAutoFit/>
          </a:bodyPr>
          <a:lstStyle/>
          <a:p>
            <a:pPr indent="0" lvl="0" marL="0" marR="0" rtl="0" algn="l">
              <a:lnSpc>
                <a:spcPct val="120000"/>
              </a:lnSpc>
              <a:spcBef>
                <a:spcPts val="0"/>
              </a:spcBef>
              <a:spcAft>
                <a:spcPts val="0"/>
              </a:spcAft>
              <a:buNone/>
            </a:pPr>
            <a:r>
              <a:rPr b="1" lang="en-US" sz="9000">
                <a:solidFill>
                  <a:srgbClr val="EDECEC"/>
                </a:solidFill>
                <a:latin typeface="Lato"/>
                <a:ea typeface="Lato"/>
                <a:cs typeface="Lato"/>
                <a:sym typeface="Lato"/>
              </a:rPr>
              <a:t>Etapas</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14"/>
                                        </p:tgtEl>
                                        <p:attrNameLst>
                                          <p:attrName>style.visibility</p:attrName>
                                        </p:attrNameLst>
                                      </p:cBhvr>
                                      <p:to>
                                        <p:strVal val="visible"/>
                                      </p:to>
                                    </p:set>
                                    <p:animEffect filter="fade" transition="in">
                                      <p:cBhvr>
                                        <p:cTn dur="500"/>
                                        <p:tgtEl>
                                          <p:spTgt spid="214"/>
                                        </p:tgtEl>
                                      </p:cBhvr>
                                    </p:animEffect>
                                  </p:childTnLst>
                                </p:cTn>
                              </p:par>
                              <p:par>
                                <p:cTn fill="hold" nodeType="withEffect" presetClass="entr" presetID="10" presetSubtype="0">
                                  <p:stCondLst>
                                    <p:cond delay="0"/>
                                  </p:stCondLst>
                                  <p:childTnLst>
                                    <p:set>
                                      <p:cBhvr>
                                        <p:cTn dur="1" fill="hold">
                                          <p:stCondLst>
                                            <p:cond delay="0"/>
                                          </p:stCondLst>
                                        </p:cTn>
                                        <p:tgtEl>
                                          <p:spTgt spid="217"/>
                                        </p:tgtEl>
                                        <p:attrNameLst>
                                          <p:attrName>style.visibility</p:attrName>
                                        </p:attrNameLst>
                                      </p:cBhvr>
                                      <p:to>
                                        <p:strVal val="visible"/>
                                      </p:to>
                                    </p:set>
                                    <p:animEffect filter="fade" transition="in">
                                      <p:cBhvr>
                                        <p:cTn dur="500"/>
                                        <p:tgtEl>
                                          <p:spTgt spid="217"/>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